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6"/>
  </p:notesMasterIdLst>
  <p:sldIdLst>
    <p:sldId id="292" r:id="rId2"/>
    <p:sldId id="322" r:id="rId3"/>
    <p:sldId id="312" r:id="rId4"/>
    <p:sldId id="317" r:id="rId5"/>
    <p:sldId id="305" r:id="rId6"/>
    <p:sldId id="323" r:id="rId7"/>
    <p:sldId id="343" r:id="rId8"/>
    <p:sldId id="339" r:id="rId9"/>
    <p:sldId id="340" r:id="rId10"/>
    <p:sldId id="311" r:id="rId11"/>
    <p:sldId id="349" r:id="rId12"/>
    <p:sldId id="350" r:id="rId13"/>
    <p:sldId id="351" r:id="rId14"/>
    <p:sldId id="324" r:id="rId15"/>
    <p:sldId id="344" r:id="rId16"/>
    <p:sldId id="318" r:id="rId17"/>
    <p:sldId id="353" r:id="rId18"/>
    <p:sldId id="328" r:id="rId19"/>
    <p:sldId id="330" r:id="rId20"/>
    <p:sldId id="333" r:id="rId21"/>
    <p:sldId id="338" r:id="rId22"/>
    <p:sldId id="335" r:id="rId23"/>
    <p:sldId id="342" r:id="rId24"/>
    <p:sldId id="346" r:id="rId25"/>
    <p:sldId id="352" r:id="rId26"/>
    <p:sldId id="348" r:id="rId27"/>
    <p:sldId id="356" r:id="rId28"/>
    <p:sldId id="358" r:id="rId29"/>
    <p:sldId id="360" r:id="rId30"/>
    <p:sldId id="357" r:id="rId31"/>
    <p:sldId id="359" r:id="rId32"/>
    <p:sldId id="361" r:id="rId33"/>
    <p:sldId id="325" r:id="rId34"/>
    <p:sldId id="310" r:id="rId35"/>
    <p:sldId id="334" r:id="rId36"/>
    <p:sldId id="331" r:id="rId37"/>
    <p:sldId id="332" r:id="rId38"/>
    <p:sldId id="336" r:id="rId39"/>
    <p:sldId id="308" r:id="rId40"/>
    <p:sldId id="326" r:id="rId41"/>
    <p:sldId id="309" r:id="rId42"/>
    <p:sldId id="327" r:id="rId43"/>
    <p:sldId id="362" r:id="rId44"/>
    <p:sldId id="363" r:id="rId45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46" userDrawn="1">
          <p15:clr>
            <a:srgbClr val="A4A3A4"/>
          </p15:clr>
        </p15:guide>
        <p15:guide id="2" pos="461" userDrawn="1">
          <p15:clr>
            <a:srgbClr val="A4A3A4"/>
          </p15:clr>
        </p15:guide>
        <p15:guide id="3" orient="horz" pos="4008" userDrawn="1">
          <p15:clr>
            <a:srgbClr val="A4A3A4"/>
          </p15:clr>
        </p15:guide>
        <p15:guide id="4" orient="horz" pos="2160" userDrawn="1">
          <p15:clr>
            <a:srgbClr val="A4A3A4"/>
          </p15:clr>
        </p15:guide>
        <p15:guide id="5" pos="3936" userDrawn="1">
          <p15:clr>
            <a:srgbClr val="A4A3A4"/>
          </p15:clr>
        </p15:guide>
        <p15:guide id="6" pos="7176" userDrawn="1">
          <p15:clr>
            <a:srgbClr val="A4A3A4"/>
          </p15:clr>
        </p15:guide>
        <p15:guide id="7" pos="3749" userDrawn="1">
          <p15:clr>
            <a:srgbClr val="A4A3A4"/>
          </p15:clr>
        </p15:guide>
        <p15:guide id="8" orient="horz" pos="1298" userDrawn="1">
          <p15:clr>
            <a:srgbClr val="A4A3A4"/>
          </p15:clr>
        </p15:guide>
        <p15:guide id="9" pos="5640" userDrawn="1">
          <p15:clr>
            <a:srgbClr val="A4A3A4"/>
          </p15:clr>
        </p15:guide>
        <p15:guide id="10" pos="1992" userDrawn="1">
          <p15:clr>
            <a:srgbClr val="A4A3A4"/>
          </p15:clr>
        </p15:guide>
        <p15:guide id="11" pos="2184" userDrawn="1">
          <p15:clr>
            <a:srgbClr val="A4A3A4"/>
          </p15:clr>
        </p15:guide>
        <p15:guide id="12" pos="5496" userDrawn="1">
          <p15:clr>
            <a:srgbClr val="A4A3A4"/>
          </p15:clr>
        </p15:guide>
        <p15:guide id="13" orient="horz" pos="307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7D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548" autoAdjust="0"/>
    <p:restoredTop sz="94712" autoAdjust="0"/>
  </p:normalViewPr>
  <p:slideViewPr>
    <p:cSldViewPr snapToGrid="0">
      <p:cViewPr varScale="1">
        <p:scale>
          <a:sx n="104" d="100"/>
          <a:sy n="104" d="100"/>
        </p:scale>
        <p:origin x="136" y="80"/>
      </p:cViewPr>
      <p:guideLst>
        <p:guide orient="horz" pos="346"/>
        <p:guide pos="461"/>
        <p:guide orient="horz" pos="4008"/>
        <p:guide orient="horz" pos="2160"/>
        <p:guide pos="3936"/>
        <p:guide pos="7176"/>
        <p:guide pos="3749"/>
        <p:guide orient="horz" pos="1298"/>
        <p:guide pos="5640"/>
        <p:guide pos="1992"/>
        <p:guide pos="2184"/>
        <p:guide pos="5496"/>
        <p:guide orient="horz" pos="307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microsoft.com/office/2016/11/relationships/changesInfo" Target="changesInfos/changesInfo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.carbone8@campus.unimib.it" userId="b00d38c9-59ca-445d-a206-84026ffe8624" providerId="ADAL" clId="{73B03246-C0D6-48CE-B336-D322CA85AF9C}"/>
    <pc:docChg chg="undo custSel modSld">
      <pc:chgData name="g.carbone8@campus.unimib.it" userId="b00d38c9-59ca-445d-a206-84026ffe8624" providerId="ADAL" clId="{73B03246-C0D6-48CE-B336-D322CA85AF9C}" dt="2022-01-06T00:27:29.056" v="107" actId="20577"/>
      <pc:docMkLst>
        <pc:docMk/>
      </pc:docMkLst>
      <pc:sldChg chg="modSp mod">
        <pc:chgData name="g.carbone8@campus.unimib.it" userId="b00d38c9-59ca-445d-a206-84026ffe8624" providerId="ADAL" clId="{73B03246-C0D6-48CE-B336-D322CA85AF9C}" dt="2021-12-28T21:49:36.992" v="27" actId="14100"/>
        <pc:sldMkLst>
          <pc:docMk/>
          <pc:sldMk cId="455169881" sldId="293"/>
        </pc:sldMkLst>
        <pc:cxnChg chg="mod">
          <ac:chgData name="g.carbone8@campus.unimib.it" userId="b00d38c9-59ca-445d-a206-84026ffe8624" providerId="ADAL" clId="{73B03246-C0D6-48CE-B336-D322CA85AF9C}" dt="2021-12-28T21:49:36.992" v="27" actId="14100"/>
          <ac:cxnSpMkLst>
            <pc:docMk/>
            <pc:sldMk cId="455169881" sldId="293"/>
            <ac:cxnSpMk id="4" creationId="{51FD34F7-E331-45F9-984B-6D3860116CA5}"/>
          </ac:cxnSpMkLst>
        </pc:cxnChg>
      </pc:sldChg>
      <pc:sldChg chg="modSp mod">
        <pc:chgData name="g.carbone8@campus.unimib.it" userId="b00d38c9-59ca-445d-a206-84026ffe8624" providerId="ADAL" clId="{73B03246-C0D6-48CE-B336-D322CA85AF9C}" dt="2022-01-06T00:21:55.287" v="80" actId="20577"/>
        <pc:sldMkLst>
          <pc:docMk/>
          <pc:sldMk cId="3197017637" sldId="294"/>
        </pc:sldMkLst>
        <pc:spChg chg="mod">
          <ac:chgData name="g.carbone8@campus.unimib.it" userId="b00d38c9-59ca-445d-a206-84026ffe8624" providerId="ADAL" clId="{73B03246-C0D6-48CE-B336-D322CA85AF9C}" dt="2022-01-06T00:21:55.287" v="80" actId="20577"/>
          <ac:spMkLst>
            <pc:docMk/>
            <pc:sldMk cId="3197017637" sldId="294"/>
            <ac:spMk id="6" creationId="{D13A722D-E148-4971-82F3-1C191AFD95ED}"/>
          </ac:spMkLst>
        </pc:spChg>
      </pc:sldChg>
      <pc:sldChg chg="modSp mod">
        <pc:chgData name="g.carbone8@campus.unimib.it" userId="b00d38c9-59ca-445d-a206-84026ffe8624" providerId="ADAL" clId="{73B03246-C0D6-48CE-B336-D322CA85AF9C}" dt="2022-01-06T00:27:29.056" v="107" actId="20577"/>
        <pc:sldMkLst>
          <pc:docMk/>
          <pc:sldMk cId="2204845249" sldId="296"/>
        </pc:sldMkLst>
        <pc:spChg chg="mod">
          <ac:chgData name="g.carbone8@campus.unimib.it" userId="b00d38c9-59ca-445d-a206-84026ffe8624" providerId="ADAL" clId="{73B03246-C0D6-48CE-B336-D322CA85AF9C}" dt="2022-01-06T00:27:29.056" v="107" actId="20577"/>
          <ac:spMkLst>
            <pc:docMk/>
            <pc:sldMk cId="2204845249" sldId="296"/>
            <ac:spMk id="6" creationId="{D13A722D-E148-4971-82F3-1C191AFD95ED}"/>
          </ac:spMkLst>
        </pc:spChg>
      </pc:sldChg>
      <pc:sldChg chg="modSp">
        <pc:chgData name="g.carbone8@campus.unimib.it" userId="b00d38c9-59ca-445d-a206-84026ffe8624" providerId="ADAL" clId="{73B03246-C0D6-48CE-B336-D322CA85AF9C}" dt="2021-12-28T23:33:50.886" v="68" actId="1076"/>
        <pc:sldMkLst>
          <pc:docMk/>
          <pc:sldMk cId="332526478" sldId="297"/>
        </pc:sldMkLst>
        <pc:picChg chg="mod">
          <ac:chgData name="g.carbone8@campus.unimib.it" userId="b00d38c9-59ca-445d-a206-84026ffe8624" providerId="ADAL" clId="{73B03246-C0D6-48CE-B336-D322CA85AF9C}" dt="2021-12-28T23:33:50.886" v="68" actId="1076"/>
          <ac:picMkLst>
            <pc:docMk/>
            <pc:sldMk cId="332526478" sldId="297"/>
            <ac:picMk id="22" creationId="{61012594-C0CC-4E39-809F-58750DD6C41B}"/>
          </ac:picMkLst>
        </pc:picChg>
        <pc:picChg chg="mod">
          <ac:chgData name="g.carbone8@campus.unimib.it" userId="b00d38c9-59ca-445d-a206-84026ffe8624" providerId="ADAL" clId="{73B03246-C0D6-48CE-B336-D322CA85AF9C}" dt="2021-12-28T23:33:36.135" v="67" actId="1076"/>
          <ac:picMkLst>
            <pc:docMk/>
            <pc:sldMk cId="332526478" sldId="297"/>
            <ac:picMk id="1028" creationId="{7866505D-E45F-441C-A17C-3FCBF2041844}"/>
          </ac:picMkLst>
        </pc:picChg>
      </pc:sldChg>
      <pc:sldChg chg="modSp mod">
        <pc:chgData name="g.carbone8@campus.unimib.it" userId="b00d38c9-59ca-445d-a206-84026ffe8624" providerId="ADAL" clId="{73B03246-C0D6-48CE-B336-D322CA85AF9C}" dt="2021-12-28T21:49:26.973" v="25" actId="14100"/>
        <pc:sldMkLst>
          <pc:docMk/>
          <pc:sldMk cId="341538158" sldId="300"/>
        </pc:sldMkLst>
        <pc:spChg chg="mod">
          <ac:chgData name="g.carbone8@campus.unimib.it" userId="b00d38c9-59ca-445d-a206-84026ffe8624" providerId="ADAL" clId="{73B03246-C0D6-48CE-B336-D322CA85AF9C}" dt="2021-12-28T18:56:31.055" v="18" actId="20577"/>
          <ac:spMkLst>
            <pc:docMk/>
            <pc:sldMk cId="341538158" sldId="300"/>
            <ac:spMk id="6" creationId="{D13A722D-E148-4971-82F3-1C191AFD95ED}"/>
          </ac:spMkLst>
        </pc:spChg>
        <pc:cxnChg chg="mod">
          <ac:chgData name="g.carbone8@campus.unimib.it" userId="b00d38c9-59ca-445d-a206-84026ffe8624" providerId="ADAL" clId="{73B03246-C0D6-48CE-B336-D322CA85AF9C}" dt="2021-12-28T21:49:26.973" v="25" actId="14100"/>
          <ac:cxnSpMkLst>
            <pc:docMk/>
            <pc:sldMk cId="341538158" sldId="300"/>
            <ac:cxnSpMk id="4" creationId="{51FD34F7-E331-45F9-984B-6D3860116CA5}"/>
          </ac:cxnSpMkLst>
        </pc:cxnChg>
      </pc:sldChg>
      <pc:sldChg chg="addSp modSp mod">
        <pc:chgData name="g.carbone8@campus.unimib.it" userId="b00d38c9-59ca-445d-a206-84026ffe8624" providerId="ADAL" clId="{73B03246-C0D6-48CE-B336-D322CA85AF9C}" dt="2021-12-28T21:55:02.878" v="66" actId="2711"/>
        <pc:sldMkLst>
          <pc:docMk/>
          <pc:sldMk cId="1133630273" sldId="303"/>
        </pc:sldMkLst>
        <pc:spChg chg="mod">
          <ac:chgData name="g.carbone8@campus.unimib.it" userId="b00d38c9-59ca-445d-a206-84026ffe8624" providerId="ADAL" clId="{73B03246-C0D6-48CE-B336-D322CA85AF9C}" dt="2021-12-28T21:55:02.878" v="66" actId="2711"/>
          <ac:spMkLst>
            <pc:docMk/>
            <pc:sldMk cId="1133630273" sldId="303"/>
            <ac:spMk id="6" creationId="{D13A722D-E148-4971-82F3-1C191AFD95ED}"/>
          </ac:spMkLst>
        </pc:spChg>
        <pc:picChg chg="add mod modCrop">
          <ac:chgData name="g.carbone8@campus.unimib.it" userId="b00d38c9-59ca-445d-a206-84026ffe8624" providerId="ADAL" clId="{73B03246-C0D6-48CE-B336-D322CA85AF9C}" dt="2021-12-28T18:53:19.774" v="14" actId="14826"/>
          <ac:picMkLst>
            <pc:docMk/>
            <pc:sldMk cId="1133630273" sldId="303"/>
            <ac:picMk id="3" creationId="{45BC9084-E013-4550-96A4-8CC7DE3A2D6E}"/>
          </ac:picMkLst>
        </pc:picChg>
      </pc:sldChg>
    </pc:docChg>
  </pc:docChgLst>
  <pc:docChgLst>
    <pc:chgData name="g.scuri1@campus.unimib.it" userId="954c88eb-48f1-4974-82d2-f7b71c9fd75a" providerId="ADAL" clId="{F6BCB2F5-49D7-4DED-8B1C-1D50FBD43E90}"/>
    <pc:docChg chg="undo redo custSel addSld delSld modSld sldOrd">
      <pc:chgData name="g.scuri1@campus.unimib.it" userId="954c88eb-48f1-4974-82d2-f7b71c9fd75a" providerId="ADAL" clId="{F6BCB2F5-49D7-4DED-8B1C-1D50FBD43E90}" dt="2022-02-01T04:15:00.728" v="13566" actId="732"/>
      <pc:docMkLst>
        <pc:docMk/>
      </pc:docMkLst>
      <pc:sldChg chg="modSp mod">
        <pc:chgData name="g.scuri1@campus.unimib.it" userId="954c88eb-48f1-4974-82d2-f7b71c9fd75a" providerId="ADAL" clId="{F6BCB2F5-49D7-4DED-8B1C-1D50FBD43E90}" dt="2022-01-31T18:31:29.566" v="3" actId="20577"/>
        <pc:sldMkLst>
          <pc:docMk/>
          <pc:sldMk cId="1594528559" sldId="292"/>
        </pc:sldMkLst>
        <pc:spChg chg="mod">
          <ac:chgData name="g.scuri1@campus.unimib.it" userId="954c88eb-48f1-4974-82d2-f7b71c9fd75a" providerId="ADAL" clId="{F6BCB2F5-49D7-4DED-8B1C-1D50FBD43E90}" dt="2022-01-31T18:31:29.566" v="3" actId="20577"/>
          <ac:spMkLst>
            <pc:docMk/>
            <pc:sldMk cId="1594528559" sldId="292"/>
            <ac:spMk id="3" creationId="{E1FB86F8-6DF0-4339-BF37-90EEE1A1CE98}"/>
          </ac:spMkLst>
        </pc:spChg>
      </pc:sldChg>
      <pc:sldChg chg="modSp mod">
        <pc:chgData name="g.scuri1@campus.unimib.it" userId="954c88eb-48f1-4974-82d2-f7b71c9fd75a" providerId="ADAL" clId="{F6BCB2F5-49D7-4DED-8B1C-1D50FBD43E90}" dt="2022-01-31T22:18:29.193" v="4983" actId="20577"/>
        <pc:sldMkLst>
          <pc:docMk/>
          <pc:sldMk cId="2854464611" sldId="306"/>
        </pc:sldMkLst>
        <pc:spChg chg="mod">
          <ac:chgData name="g.scuri1@campus.unimib.it" userId="954c88eb-48f1-4974-82d2-f7b71c9fd75a" providerId="ADAL" clId="{F6BCB2F5-49D7-4DED-8B1C-1D50FBD43E90}" dt="2022-01-31T22:18:29.193" v="4983" actId="20577"/>
          <ac:spMkLst>
            <pc:docMk/>
            <pc:sldMk cId="2854464611" sldId="306"/>
            <ac:spMk id="6" creationId="{D13A722D-E148-4971-82F3-1C191AFD95ED}"/>
          </ac:spMkLst>
        </pc:spChg>
      </pc:sldChg>
      <pc:sldChg chg="del">
        <pc:chgData name="g.scuri1@campus.unimib.it" userId="954c88eb-48f1-4974-82d2-f7b71c9fd75a" providerId="ADAL" clId="{F6BCB2F5-49D7-4DED-8B1C-1D50FBD43E90}" dt="2022-01-31T19:10:16.072" v="935" actId="2696"/>
        <pc:sldMkLst>
          <pc:docMk/>
          <pc:sldMk cId="3547006463" sldId="307"/>
        </pc:sldMkLst>
      </pc:sldChg>
      <pc:sldChg chg="addSp modSp mod">
        <pc:chgData name="g.scuri1@campus.unimib.it" userId="954c88eb-48f1-4974-82d2-f7b71c9fd75a" providerId="ADAL" clId="{F6BCB2F5-49D7-4DED-8B1C-1D50FBD43E90}" dt="2022-02-01T02:15:04.404" v="12044" actId="114"/>
        <pc:sldMkLst>
          <pc:docMk/>
          <pc:sldMk cId="3344150004" sldId="308"/>
        </pc:sldMkLst>
        <pc:spChg chg="mod">
          <ac:chgData name="g.scuri1@campus.unimib.it" userId="954c88eb-48f1-4974-82d2-f7b71c9fd75a" providerId="ADAL" clId="{F6BCB2F5-49D7-4DED-8B1C-1D50FBD43E90}" dt="2022-01-31T18:53:12.892" v="353" actId="20577"/>
          <ac:spMkLst>
            <pc:docMk/>
            <pc:sldMk cId="3344150004" sldId="308"/>
            <ac:spMk id="5" creationId="{89B91983-B758-4281-AC68-D9F7AB480AD9}"/>
          </ac:spMkLst>
        </pc:spChg>
        <pc:spChg chg="mod">
          <ac:chgData name="g.scuri1@campus.unimib.it" userId="954c88eb-48f1-4974-82d2-f7b71c9fd75a" providerId="ADAL" clId="{F6BCB2F5-49D7-4DED-8B1C-1D50FBD43E90}" dt="2022-02-01T02:15:04.404" v="12044" actId="114"/>
          <ac:spMkLst>
            <pc:docMk/>
            <pc:sldMk cId="3344150004" sldId="308"/>
            <ac:spMk id="6" creationId="{D13A722D-E148-4971-82F3-1C191AFD95ED}"/>
          </ac:spMkLst>
        </pc:spChg>
        <pc:picChg chg="add mod">
          <ac:chgData name="g.scuri1@campus.unimib.it" userId="954c88eb-48f1-4974-82d2-f7b71c9fd75a" providerId="ADAL" clId="{F6BCB2F5-49D7-4DED-8B1C-1D50FBD43E90}" dt="2022-01-31T22:19:33.936" v="4988" actId="14100"/>
          <ac:picMkLst>
            <pc:docMk/>
            <pc:sldMk cId="3344150004" sldId="308"/>
            <ac:picMk id="3" creationId="{EA2008C4-BDE9-4837-B3F3-67A522586AA9}"/>
          </ac:picMkLst>
        </pc:picChg>
        <pc:picChg chg="add mod">
          <ac:chgData name="g.scuri1@campus.unimib.it" userId="954c88eb-48f1-4974-82d2-f7b71c9fd75a" providerId="ADAL" clId="{F6BCB2F5-49D7-4DED-8B1C-1D50FBD43E90}" dt="2022-01-31T22:19:40.142" v="4989" actId="14100"/>
          <ac:picMkLst>
            <pc:docMk/>
            <pc:sldMk cId="3344150004" sldId="308"/>
            <ac:picMk id="8" creationId="{6E04DA85-736E-4144-BE51-B045E5F36648}"/>
          </ac:picMkLst>
        </pc:picChg>
        <pc:cxnChg chg="mod">
          <ac:chgData name="g.scuri1@campus.unimib.it" userId="954c88eb-48f1-4974-82d2-f7b71c9fd75a" providerId="ADAL" clId="{F6BCB2F5-49D7-4DED-8B1C-1D50FBD43E90}" dt="2022-01-31T19:00:21.339" v="547" actId="14100"/>
          <ac:cxnSpMkLst>
            <pc:docMk/>
            <pc:sldMk cId="3344150004" sldId="308"/>
            <ac:cxnSpMk id="4" creationId="{51FD34F7-E331-45F9-984B-6D3860116CA5}"/>
          </ac:cxnSpMkLst>
        </pc:cxnChg>
      </pc:sldChg>
      <pc:sldChg chg="addSp modSp mod">
        <pc:chgData name="g.scuri1@campus.unimib.it" userId="954c88eb-48f1-4974-82d2-f7b71c9fd75a" providerId="ADAL" clId="{F6BCB2F5-49D7-4DED-8B1C-1D50FBD43E90}" dt="2022-02-01T02:17:16.117" v="12055" actId="2711"/>
        <pc:sldMkLst>
          <pc:docMk/>
          <pc:sldMk cId="4281266512" sldId="309"/>
        </pc:sldMkLst>
        <pc:spChg chg="mod">
          <ac:chgData name="g.scuri1@campus.unimib.it" userId="954c88eb-48f1-4974-82d2-f7b71c9fd75a" providerId="ADAL" clId="{F6BCB2F5-49D7-4DED-8B1C-1D50FBD43E90}" dt="2022-01-31T20:34:40.652" v="2281" actId="20577"/>
          <ac:spMkLst>
            <pc:docMk/>
            <pc:sldMk cId="4281266512" sldId="309"/>
            <ac:spMk id="5" creationId="{89B91983-B758-4281-AC68-D9F7AB480AD9}"/>
          </ac:spMkLst>
        </pc:spChg>
        <pc:spChg chg="mod">
          <ac:chgData name="g.scuri1@campus.unimib.it" userId="954c88eb-48f1-4974-82d2-f7b71c9fd75a" providerId="ADAL" clId="{F6BCB2F5-49D7-4DED-8B1C-1D50FBD43E90}" dt="2022-02-01T02:17:16.117" v="12055" actId="2711"/>
          <ac:spMkLst>
            <pc:docMk/>
            <pc:sldMk cId="4281266512" sldId="309"/>
            <ac:spMk id="6" creationId="{D13A722D-E148-4971-82F3-1C191AFD95ED}"/>
          </ac:spMkLst>
        </pc:spChg>
        <pc:picChg chg="add mod">
          <ac:chgData name="g.scuri1@campus.unimib.it" userId="954c88eb-48f1-4974-82d2-f7b71c9fd75a" providerId="ADAL" clId="{F6BCB2F5-49D7-4DED-8B1C-1D50FBD43E90}" dt="2022-01-31T22:29:41.854" v="5025" actId="1076"/>
          <ac:picMkLst>
            <pc:docMk/>
            <pc:sldMk cId="4281266512" sldId="309"/>
            <ac:picMk id="3" creationId="{D7FAD79F-22E0-47B5-9590-53C07F341F20}"/>
          </ac:picMkLst>
        </pc:picChg>
        <pc:picChg chg="add mod">
          <ac:chgData name="g.scuri1@campus.unimib.it" userId="954c88eb-48f1-4974-82d2-f7b71c9fd75a" providerId="ADAL" clId="{F6BCB2F5-49D7-4DED-8B1C-1D50FBD43E90}" dt="2022-01-31T22:29:41.854" v="5025" actId="1076"/>
          <ac:picMkLst>
            <pc:docMk/>
            <pc:sldMk cId="4281266512" sldId="309"/>
            <ac:picMk id="8" creationId="{CE2858D7-F484-4413-B3EC-73AB4E2F22FD}"/>
          </ac:picMkLst>
        </pc:picChg>
        <pc:cxnChg chg="mod">
          <ac:chgData name="g.scuri1@campus.unimib.it" userId="954c88eb-48f1-4974-82d2-f7b71c9fd75a" providerId="ADAL" clId="{F6BCB2F5-49D7-4DED-8B1C-1D50FBD43E90}" dt="2022-01-31T20:34:45.641" v="2282" actId="14100"/>
          <ac:cxnSpMkLst>
            <pc:docMk/>
            <pc:sldMk cId="4281266512" sldId="309"/>
            <ac:cxnSpMk id="4" creationId="{51FD34F7-E331-45F9-984B-6D3860116CA5}"/>
          </ac:cxnSpMkLst>
        </pc:cxnChg>
      </pc:sldChg>
      <pc:sldChg chg="delSp modSp mod">
        <pc:chgData name="g.scuri1@campus.unimib.it" userId="954c88eb-48f1-4974-82d2-f7b71c9fd75a" providerId="ADAL" clId="{F6BCB2F5-49D7-4DED-8B1C-1D50FBD43E90}" dt="2022-02-01T03:16:09.751" v="12607" actId="313"/>
        <pc:sldMkLst>
          <pc:docMk/>
          <pc:sldMk cId="3738973776" sldId="310"/>
        </pc:sldMkLst>
        <pc:spChg chg="mod">
          <ac:chgData name="g.scuri1@campus.unimib.it" userId="954c88eb-48f1-4974-82d2-f7b71c9fd75a" providerId="ADAL" clId="{F6BCB2F5-49D7-4DED-8B1C-1D50FBD43E90}" dt="2022-01-31T20:49:42.608" v="2287" actId="20577"/>
          <ac:spMkLst>
            <pc:docMk/>
            <pc:sldMk cId="3738973776" sldId="310"/>
            <ac:spMk id="5" creationId="{89B91983-B758-4281-AC68-D9F7AB480AD9}"/>
          </ac:spMkLst>
        </pc:spChg>
        <pc:spChg chg="mod">
          <ac:chgData name="g.scuri1@campus.unimib.it" userId="954c88eb-48f1-4974-82d2-f7b71c9fd75a" providerId="ADAL" clId="{F6BCB2F5-49D7-4DED-8B1C-1D50FBD43E90}" dt="2022-02-01T03:16:09.751" v="12607" actId="313"/>
          <ac:spMkLst>
            <pc:docMk/>
            <pc:sldMk cId="3738973776" sldId="310"/>
            <ac:spMk id="6" creationId="{D13A722D-E148-4971-82F3-1C191AFD95ED}"/>
          </ac:spMkLst>
        </pc:spChg>
        <pc:picChg chg="del">
          <ac:chgData name="g.scuri1@campus.unimib.it" userId="954c88eb-48f1-4974-82d2-f7b71c9fd75a" providerId="ADAL" clId="{F6BCB2F5-49D7-4DED-8B1C-1D50FBD43E90}" dt="2022-01-31T20:53:51.864" v="2334" actId="478"/>
          <ac:picMkLst>
            <pc:docMk/>
            <pc:sldMk cId="3738973776" sldId="310"/>
            <ac:picMk id="15" creationId="{D490F69B-000D-452C-A75E-37CDFDF56B56}"/>
          </ac:picMkLst>
        </pc:picChg>
      </pc:sldChg>
      <pc:sldChg chg="addSp delSp modSp mod">
        <pc:chgData name="g.scuri1@campus.unimib.it" userId="954c88eb-48f1-4974-82d2-f7b71c9fd75a" providerId="ADAL" clId="{F6BCB2F5-49D7-4DED-8B1C-1D50FBD43E90}" dt="2022-02-01T02:21:29.340" v="12080" actId="2711"/>
        <pc:sldMkLst>
          <pc:docMk/>
          <pc:sldMk cId="1083919291" sldId="311"/>
        </pc:sldMkLst>
        <pc:spChg chg="mod">
          <ac:chgData name="g.scuri1@campus.unimib.it" userId="954c88eb-48f1-4974-82d2-f7b71c9fd75a" providerId="ADAL" clId="{F6BCB2F5-49D7-4DED-8B1C-1D50FBD43E90}" dt="2022-01-31T23:31:53.313" v="6217" actId="20577"/>
          <ac:spMkLst>
            <pc:docMk/>
            <pc:sldMk cId="1083919291" sldId="311"/>
            <ac:spMk id="5" creationId="{89B91983-B758-4281-AC68-D9F7AB480AD9}"/>
          </ac:spMkLst>
        </pc:spChg>
        <pc:spChg chg="add del mod">
          <ac:chgData name="g.scuri1@campus.unimib.it" userId="954c88eb-48f1-4974-82d2-f7b71c9fd75a" providerId="ADAL" clId="{F6BCB2F5-49D7-4DED-8B1C-1D50FBD43E90}" dt="2022-02-01T02:21:29.340" v="12080" actId="2711"/>
          <ac:spMkLst>
            <pc:docMk/>
            <pc:sldMk cId="1083919291" sldId="311"/>
            <ac:spMk id="9" creationId="{89A9D5A5-910A-400B-8068-47184E6EFF54}"/>
          </ac:spMkLst>
        </pc:spChg>
        <pc:cxnChg chg="mod">
          <ac:chgData name="g.scuri1@campus.unimib.it" userId="954c88eb-48f1-4974-82d2-f7b71c9fd75a" providerId="ADAL" clId="{F6BCB2F5-49D7-4DED-8B1C-1D50FBD43E90}" dt="2022-01-31T23:33:05.405" v="6320" actId="14100"/>
          <ac:cxnSpMkLst>
            <pc:docMk/>
            <pc:sldMk cId="1083919291" sldId="311"/>
            <ac:cxnSpMk id="4" creationId="{51FD34F7-E331-45F9-984B-6D3860116CA5}"/>
          </ac:cxnSpMkLst>
        </pc:cxnChg>
      </pc:sldChg>
      <pc:sldChg chg="del">
        <pc:chgData name="g.scuri1@campus.unimib.it" userId="954c88eb-48f1-4974-82d2-f7b71c9fd75a" providerId="ADAL" clId="{F6BCB2F5-49D7-4DED-8B1C-1D50FBD43E90}" dt="2022-01-31T19:01:15.541" v="551" actId="47"/>
        <pc:sldMkLst>
          <pc:docMk/>
          <pc:sldMk cId="1786650711" sldId="313"/>
        </pc:sldMkLst>
      </pc:sldChg>
      <pc:sldChg chg="modSp del mod ord">
        <pc:chgData name="g.scuri1@campus.unimib.it" userId="954c88eb-48f1-4974-82d2-f7b71c9fd75a" providerId="ADAL" clId="{F6BCB2F5-49D7-4DED-8B1C-1D50FBD43E90}" dt="2022-01-31T23:34:46.753" v="6347" actId="47"/>
        <pc:sldMkLst>
          <pc:docMk/>
          <pc:sldMk cId="3805108822" sldId="314"/>
        </pc:sldMkLst>
        <pc:spChg chg="mod">
          <ac:chgData name="g.scuri1@campus.unimib.it" userId="954c88eb-48f1-4974-82d2-f7b71c9fd75a" providerId="ADAL" clId="{F6BCB2F5-49D7-4DED-8B1C-1D50FBD43E90}" dt="2022-01-31T22:47:09.240" v="5191" actId="21"/>
          <ac:spMkLst>
            <pc:docMk/>
            <pc:sldMk cId="3805108822" sldId="314"/>
            <ac:spMk id="9" creationId="{89A9D5A5-910A-400B-8068-47184E6EFF54}"/>
          </ac:spMkLst>
        </pc:spChg>
      </pc:sldChg>
      <pc:sldChg chg="del">
        <pc:chgData name="g.scuri1@campus.unimib.it" userId="954c88eb-48f1-4974-82d2-f7b71c9fd75a" providerId="ADAL" clId="{F6BCB2F5-49D7-4DED-8B1C-1D50FBD43E90}" dt="2022-01-31T23:35:26.600" v="6387" actId="47"/>
        <pc:sldMkLst>
          <pc:docMk/>
          <pc:sldMk cId="1648250589" sldId="315"/>
        </pc:sldMkLst>
      </pc:sldChg>
      <pc:sldChg chg="modSp mod">
        <pc:chgData name="g.scuri1@campus.unimib.it" userId="954c88eb-48f1-4974-82d2-f7b71c9fd75a" providerId="ADAL" clId="{F6BCB2F5-49D7-4DED-8B1C-1D50FBD43E90}" dt="2022-02-01T02:28:29.338" v="12255" actId="2711"/>
        <pc:sldMkLst>
          <pc:docMk/>
          <pc:sldMk cId="1848526493" sldId="318"/>
        </pc:sldMkLst>
        <pc:spChg chg="mod">
          <ac:chgData name="g.scuri1@campus.unimib.it" userId="954c88eb-48f1-4974-82d2-f7b71c9fd75a" providerId="ADAL" clId="{F6BCB2F5-49D7-4DED-8B1C-1D50FBD43E90}" dt="2022-01-31T23:36:24.135" v="6437" actId="20577"/>
          <ac:spMkLst>
            <pc:docMk/>
            <pc:sldMk cId="1848526493" sldId="318"/>
            <ac:spMk id="5" creationId="{89B91983-B758-4281-AC68-D9F7AB480AD9}"/>
          </ac:spMkLst>
        </pc:spChg>
        <pc:spChg chg="mod">
          <ac:chgData name="g.scuri1@campus.unimib.it" userId="954c88eb-48f1-4974-82d2-f7b71c9fd75a" providerId="ADAL" clId="{F6BCB2F5-49D7-4DED-8B1C-1D50FBD43E90}" dt="2022-02-01T02:28:29.338" v="12255" actId="2711"/>
          <ac:spMkLst>
            <pc:docMk/>
            <pc:sldMk cId="1848526493" sldId="318"/>
            <ac:spMk id="9" creationId="{89A9D5A5-910A-400B-8068-47184E6EFF54}"/>
          </ac:spMkLst>
        </pc:spChg>
        <pc:cxnChg chg="mod">
          <ac:chgData name="g.scuri1@campus.unimib.it" userId="954c88eb-48f1-4974-82d2-f7b71c9fd75a" providerId="ADAL" clId="{F6BCB2F5-49D7-4DED-8B1C-1D50FBD43E90}" dt="2022-02-01T00:09:38.931" v="6781" actId="14100"/>
          <ac:cxnSpMkLst>
            <pc:docMk/>
            <pc:sldMk cId="1848526493" sldId="318"/>
            <ac:cxnSpMk id="4" creationId="{51FD34F7-E331-45F9-984B-6D3860116CA5}"/>
          </ac:cxnSpMkLst>
        </pc:cxnChg>
      </pc:sldChg>
      <pc:sldChg chg="del">
        <pc:chgData name="g.scuri1@campus.unimib.it" userId="954c88eb-48f1-4974-82d2-f7b71c9fd75a" providerId="ADAL" clId="{F6BCB2F5-49D7-4DED-8B1C-1D50FBD43E90}" dt="2022-01-31T23:35:53.581" v="6426" actId="47"/>
        <pc:sldMkLst>
          <pc:docMk/>
          <pc:sldMk cId="2633924197" sldId="319"/>
        </pc:sldMkLst>
      </pc:sldChg>
      <pc:sldChg chg="del">
        <pc:chgData name="g.scuri1@campus.unimib.it" userId="954c88eb-48f1-4974-82d2-f7b71c9fd75a" providerId="ADAL" clId="{F6BCB2F5-49D7-4DED-8B1C-1D50FBD43E90}" dt="2022-01-31T23:35:58.371" v="6427" actId="47"/>
        <pc:sldMkLst>
          <pc:docMk/>
          <pc:sldMk cId="2914130618" sldId="320"/>
        </pc:sldMkLst>
      </pc:sldChg>
      <pc:sldChg chg="addSp delSp modSp del mod">
        <pc:chgData name="g.scuri1@campus.unimib.it" userId="954c88eb-48f1-4974-82d2-f7b71c9fd75a" providerId="ADAL" clId="{F6BCB2F5-49D7-4DED-8B1C-1D50FBD43E90}" dt="2022-02-01T01:46:53.856" v="11837" actId="47"/>
        <pc:sldMkLst>
          <pc:docMk/>
          <pc:sldMk cId="3176549871" sldId="321"/>
        </pc:sldMkLst>
        <pc:spChg chg="mod">
          <ac:chgData name="g.scuri1@campus.unimib.it" userId="954c88eb-48f1-4974-82d2-f7b71c9fd75a" providerId="ADAL" clId="{F6BCB2F5-49D7-4DED-8B1C-1D50FBD43E90}" dt="2022-01-31T23:36:36.132" v="6463" actId="20577"/>
          <ac:spMkLst>
            <pc:docMk/>
            <pc:sldMk cId="3176549871" sldId="321"/>
            <ac:spMk id="5" creationId="{89B91983-B758-4281-AC68-D9F7AB480AD9}"/>
          </ac:spMkLst>
        </pc:spChg>
        <pc:spChg chg="del mod">
          <ac:chgData name="g.scuri1@campus.unimib.it" userId="954c88eb-48f1-4974-82d2-f7b71c9fd75a" providerId="ADAL" clId="{F6BCB2F5-49D7-4DED-8B1C-1D50FBD43E90}" dt="2022-02-01T01:36:49.343" v="11007"/>
          <ac:spMkLst>
            <pc:docMk/>
            <pc:sldMk cId="3176549871" sldId="321"/>
            <ac:spMk id="8" creationId="{CC527981-D708-4428-93AB-E4B7BC502290}"/>
          </ac:spMkLst>
        </pc:spChg>
        <pc:picChg chg="add del mod">
          <ac:chgData name="g.scuri1@campus.unimib.it" userId="954c88eb-48f1-4974-82d2-f7b71c9fd75a" providerId="ADAL" clId="{F6BCB2F5-49D7-4DED-8B1C-1D50FBD43E90}" dt="2022-02-01T01:05:10.845" v="9437" actId="21"/>
          <ac:picMkLst>
            <pc:docMk/>
            <pc:sldMk cId="3176549871" sldId="321"/>
            <ac:picMk id="3" creationId="{050650DD-410E-4F6E-9071-427797D52ECE}"/>
          </ac:picMkLst>
        </pc:picChg>
      </pc:sldChg>
      <pc:sldChg chg="modSp mod">
        <pc:chgData name="g.scuri1@campus.unimib.it" userId="954c88eb-48f1-4974-82d2-f7b71c9fd75a" providerId="ADAL" clId="{F6BCB2F5-49D7-4DED-8B1C-1D50FBD43E90}" dt="2022-01-31T23:16:17.488" v="5625" actId="14100"/>
        <pc:sldMkLst>
          <pc:docMk/>
          <pc:sldMk cId="859176432" sldId="323"/>
        </pc:sldMkLst>
        <pc:spChg chg="mod">
          <ac:chgData name="g.scuri1@campus.unimib.it" userId="954c88eb-48f1-4974-82d2-f7b71c9fd75a" providerId="ADAL" clId="{F6BCB2F5-49D7-4DED-8B1C-1D50FBD43E90}" dt="2022-01-31T23:16:08.570" v="5623" actId="20577"/>
          <ac:spMkLst>
            <pc:docMk/>
            <pc:sldMk cId="859176432" sldId="323"/>
            <ac:spMk id="3" creationId="{E1FB86F8-6DF0-4339-BF37-90EEE1A1CE98}"/>
          </ac:spMkLst>
        </pc:spChg>
        <pc:cxnChg chg="mod">
          <ac:chgData name="g.scuri1@campus.unimib.it" userId="954c88eb-48f1-4974-82d2-f7b71c9fd75a" providerId="ADAL" clId="{F6BCB2F5-49D7-4DED-8B1C-1D50FBD43E90}" dt="2022-01-31T23:16:17.488" v="5625" actId="14100"/>
          <ac:cxnSpMkLst>
            <pc:docMk/>
            <pc:sldMk cId="859176432" sldId="323"/>
            <ac:cxnSpMk id="8" creationId="{453EF2A5-8E03-415B-8868-4046AC2BE5C6}"/>
          </ac:cxnSpMkLst>
        </pc:cxnChg>
      </pc:sldChg>
      <pc:sldChg chg="addSp delSp modSp mod">
        <pc:chgData name="g.scuri1@campus.unimib.it" userId="954c88eb-48f1-4974-82d2-f7b71c9fd75a" providerId="ADAL" clId="{F6BCB2F5-49D7-4DED-8B1C-1D50FBD43E90}" dt="2022-02-01T00:09:18.643" v="6780" actId="20577"/>
        <pc:sldMkLst>
          <pc:docMk/>
          <pc:sldMk cId="3896144854" sldId="324"/>
        </pc:sldMkLst>
        <pc:spChg chg="mod">
          <ac:chgData name="g.scuri1@campus.unimib.it" userId="954c88eb-48f1-4974-82d2-f7b71c9fd75a" providerId="ADAL" clId="{F6BCB2F5-49D7-4DED-8B1C-1D50FBD43E90}" dt="2022-01-31T23:37:20.724" v="6507"/>
          <ac:spMkLst>
            <pc:docMk/>
            <pc:sldMk cId="3896144854" sldId="324"/>
            <ac:spMk id="5" creationId="{89B91983-B758-4281-AC68-D9F7AB480AD9}"/>
          </ac:spMkLst>
        </pc:spChg>
        <pc:spChg chg="mod">
          <ac:chgData name="g.scuri1@campus.unimib.it" userId="954c88eb-48f1-4974-82d2-f7b71c9fd75a" providerId="ADAL" clId="{F6BCB2F5-49D7-4DED-8B1C-1D50FBD43E90}" dt="2022-02-01T00:09:18.643" v="6780" actId="20577"/>
          <ac:spMkLst>
            <pc:docMk/>
            <pc:sldMk cId="3896144854" sldId="324"/>
            <ac:spMk id="9" creationId="{89A9D5A5-910A-400B-8068-47184E6EFF54}"/>
          </ac:spMkLst>
        </pc:spChg>
        <pc:picChg chg="add del mod">
          <ac:chgData name="g.scuri1@campus.unimib.it" userId="954c88eb-48f1-4974-82d2-f7b71c9fd75a" providerId="ADAL" clId="{F6BCB2F5-49D7-4DED-8B1C-1D50FBD43E90}" dt="2022-02-01T00:08:47.285" v="6771" actId="478"/>
          <ac:picMkLst>
            <pc:docMk/>
            <pc:sldMk cId="3896144854" sldId="324"/>
            <ac:picMk id="6" creationId="{9F71BDB2-D68E-433B-8DF7-A6E112F8A7AE}"/>
          </ac:picMkLst>
        </pc:picChg>
        <pc:picChg chg="add mod modCrop">
          <ac:chgData name="g.scuri1@campus.unimib.it" userId="954c88eb-48f1-4974-82d2-f7b71c9fd75a" providerId="ADAL" clId="{F6BCB2F5-49D7-4DED-8B1C-1D50FBD43E90}" dt="2022-01-31T23:57:56.836" v="6711" actId="1076"/>
          <ac:picMkLst>
            <pc:docMk/>
            <pc:sldMk cId="3896144854" sldId="324"/>
            <ac:picMk id="8" creationId="{016467BD-2663-431D-93BA-329A3CDD926E}"/>
          </ac:picMkLst>
        </pc:picChg>
        <pc:picChg chg="add mod">
          <ac:chgData name="g.scuri1@campus.unimib.it" userId="954c88eb-48f1-4974-82d2-f7b71c9fd75a" providerId="ADAL" clId="{F6BCB2F5-49D7-4DED-8B1C-1D50FBD43E90}" dt="2022-02-01T00:08:59.931" v="6775" actId="1076"/>
          <ac:picMkLst>
            <pc:docMk/>
            <pc:sldMk cId="3896144854" sldId="324"/>
            <ac:picMk id="11" creationId="{1E83B2B0-53E1-439C-A37F-3FCA5965F7C8}"/>
          </ac:picMkLst>
        </pc:picChg>
        <pc:cxnChg chg="mod">
          <ac:chgData name="g.scuri1@campus.unimib.it" userId="954c88eb-48f1-4974-82d2-f7b71c9fd75a" providerId="ADAL" clId="{F6BCB2F5-49D7-4DED-8B1C-1D50FBD43E90}" dt="2022-01-31T23:37:25.740" v="6508" actId="14100"/>
          <ac:cxnSpMkLst>
            <pc:docMk/>
            <pc:sldMk cId="3896144854" sldId="324"/>
            <ac:cxnSpMk id="4" creationId="{51FD34F7-E331-45F9-984B-6D3860116CA5}"/>
          </ac:cxnSpMkLst>
        </pc:cxnChg>
      </pc:sldChg>
      <pc:sldChg chg="modSp add mod ord">
        <pc:chgData name="g.scuri1@campus.unimib.it" userId="954c88eb-48f1-4974-82d2-f7b71c9fd75a" providerId="ADAL" clId="{F6BCB2F5-49D7-4DED-8B1C-1D50FBD43E90}" dt="2022-01-31T19:01:45.301" v="587" actId="14100"/>
        <pc:sldMkLst>
          <pc:docMk/>
          <pc:sldMk cId="3880367609" sldId="325"/>
        </pc:sldMkLst>
        <pc:spChg chg="mod">
          <ac:chgData name="g.scuri1@campus.unimib.it" userId="954c88eb-48f1-4974-82d2-f7b71c9fd75a" providerId="ADAL" clId="{F6BCB2F5-49D7-4DED-8B1C-1D50FBD43E90}" dt="2022-01-31T19:01:36.510" v="585" actId="20577"/>
          <ac:spMkLst>
            <pc:docMk/>
            <pc:sldMk cId="3880367609" sldId="325"/>
            <ac:spMk id="3" creationId="{E1FB86F8-6DF0-4339-BF37-90EEE1A1CE98}"/>
          </ac:spMkLst>
        </pc:spChg>
        <pc:cxnChg chg="mod">
          <ac:chgData name="g.scuri1@campus.unimib.it" userId="954c88eb-48f1-4974-82d2-f7b71c9fd75a" providerId="ADAL" clId="{F6BCB2F5-49D7-4DED-8B1C-1D50FBD43E90}" dt="2022-01-31T19:01:45.301" v="587" actId="14100"/>
          <ac:cxnSpMkLst>
            <pc:docMk/>
            <pc:sldMk cId="3880367609" sldId="325"/>
            <ac:cxnSpMk id="9" creationId="{32D6E1D3-F7D7-4AD0-9490-0F16752E9883}"/>
          </ac:cxnSpMkLst>
        </pc:cxnChg>
      </pc:sldChg>
      <pc:sldChg chg="addSp delSp modSp add mod">
        <pc:chgData name="g.scuri1@campus.unimib.it" userId="954c88eb-48f1-4974-82d2-f7b71c9fd75a" providerId="ADAL" clId="{F6BCB2F5-49D7-4DED-8B1C-1D50FBD43E90}" dt="2022-02-01T02:15:08.891" v="12045" actId="114"/>
        <pc:sldMkLst>
          <pc:docMk/>
          <pc:sldMk cId="772846114" sldId="326"/>
        </pc:sldMkLst>
        <pc:spChg chg="mod">
          <ac:chgData name="g.scuri1@campus.unimib.it" userId="954c88eb-48f1-4974-82d2-f7b71c9fd75a" providerId="ADAL" clId="{F6BCB2F5-49D7-4DED-8B1C-1D50FBD43E90}" dt="2022-01-31T19:02:12.811" v="590" actId="20577"/>
          <ac:spMkLst>
            <pc:docMk/>
            <pc:sldMk cId="772846114" sldId="326"/>
            <ac:spMk id="5" creationId="{89B91983-B758-4281-AC68-D9F7AB480AD9}"/>
          </ac:spMkLst>
        </pc:spChg>
        <pc:spChg chg="mod">
          <ac:chgData name="g.scuri1@campus.unimib.it" userId="954c88eb-48f1-4974-82d2-f7b71c9fd75a" providerId="ADAL" clId="{F6BCB2F5-49D7-4DED-8B1C-1D50FBD43E90}" dt="2022-02-01T02:15:08.891" v="12045" actId="114"/>
          <ac:spMkLst>
            <pc:docMk/>
            <pc:sldMk cId="772846114" sldId="326"/>
            <ac:spMk id="6" creationId="{D13A722D-E148-4971-82F3-1C191AFD95ED}"/>
          </ac:spMkLst>
        </pc:spChg>
        <pc:picChg chg="del mod">
          <ac:chgData name="g.scuri1@campus.unimib.it" userId="954c88eb-48f1-4974-82d2-f7b71c9fd75a" providerId="ADAL" clId="{F6BCB2F5-49D7-4DED-8B1C-1D50FBD43E90}" dt="2022-01-31T22:19:51.484" v="4990" actId="478"/>
          <ac:picMkLst>
            <pc:docMk/>
            <pc:sldMk cId="772846114" sldId="326"/>
            <ac:picMk id="3" creationId="{EA2008C4-BDE9-4837-B3F3-67A522586AA9}"/>
          </ac:picMkLst>
        </pc:picChg>
        <pc:picChg chg="add mod">
          <ac:chgData name="g.scuri1@campus.unimib.it" userId="954c88eb-48f1-4974-82d2-f7b71c9fd75a" providerId="ADAL" clId="{F6BCB2F5-49D7-4DED-8B1C-1D50FBD43E90}" dt="2022-01-31T22:22:02.674" v="4997" actId="14826"/>
          <ac:picMkLst>
            <pc:docMk/>
            <pc:sldMk cId="772846114" sldId="326"/>
            <ac:picMk id="7" creationId="{7C65D05F-9FF7-4A0B-A2FA-469803E1AA13}"/>
          </ac:picMkLst>
        </pc:picChg>
        <pc:picChg chg="del mod">
          <ac:chgData name="g.scuri1@campus.unimib.it" userId="954c88eb-48f1-4974-82d2-f7b71c9fd75a" providerId="ADAL" clId="{F6BCB2F5-49D7-4DED-8B1C-1D50FBD43E90}" dt="2022-01-31T22:19:54.027" v="4991" actId="478"/>
          <ac:picMkLst>
            <pc:docMk/>
            <pc:sldMk cId="772846114" sldId="326"/>
            <ac:picMk id="8" creationId="{6E04DA85-736E-4144-BE51-B045E5F36648}"/>
          </ac:picMkLst>
        </pc:picChg>
        <pc:picChg chg="add mod">
          <ac:chgData name="g.scuri1@campus.unimib.it" userId="954c88eb-48f1-4974-82d2-f7b71c9fd75a" providerId="ADAL" clId="{F6BCB2F5-49D7-4DED-8B1C-1D50FBD43E90}" dt="2022-01-31T22:21:51.722" v="4996" actId="14826"/>
          <ac:picMkLst>
            <pc:docMk/>
            <pc:sldMk cId="772846114" sldId="326"/>
            <ac:picMk id="9" creationId="{0208E6D9-7A2C-4EC8-9C3C-EDCBB92CE211}"/>
          </ac:picMkLst>
        </pc:picChg>
      </pc:sldChg>
      <pc:sldChg chg="addSp delSp modSp add mod">
        <pc:chgData name="g.scuri1@campus.unimib.it" userId="954c88eb-48f1-4974-82d2-f7b71c9fd75a" providerId="ADAL" clId="{F6BCB2F5-49D7-4DED-8B1C-1D50FBD43E90}" dt="2022-02-01T02:17:58.427" v="12060" actId="2711"/>
        <pc:sldMkLst>
          <pc:docMk/>
          <pc:sldMk cId="3796510807" sldId="327"/>
        </pc:sldMkLst>
        <pc:spChg chg="mod">
          <ac:chgData name="g.scuri1@campus.unimib.it" userId="954c88eb-48f1-4974-82d2-f7b71c9fd75a" providerId="ADAL" clId="{F6BCB2F5-49D7-4DED-8B1C-1D50FBD43E90}" dt="2022-01-31T20:14:15.221" v="1537" actId="20577"/>
          <ac:spMkLst>
            <pc:docMk/>
            <pc:sldMk cId="3796510807" sldId="327"/>
            <ac:spMk id="5" creationId="{89B91983-B758-4281-AC68-D9F7AB480AD9}"/>
          </ac:spMkLst>
        </pc:spChg>
        <pc:spChg chg="mod">
          <ac:chgData name="g.scuri1@campus.unimib.it" userId="954c88eb-48f1-4974-82d2-f7b71c9fd75a" providerId="ADAL" clId="{F6BCB2F5-49D7-4DED-8B1C-1D50FBD43E90}" dt="2022-02-01T02:17:58.427" v="12060" actId="2711"/>
          <ac:spMkLst>
            <pc:docMk/>
            <pc:sldMk cId="3796510807" sldId="327"/>
            <ac:spMk id="6" creationId="{D13A722D-E148-4971-82F3-1C191AFD95ED}"/>
          </ac:spMkLst>
        </pc:spChg>
        <pc:picChg chg="del">
          <ac:chgData name="g.scuri1@campus.unimib.it" userId="954c88eb-48f1-4974-82d2-f7b71c9fd75a" providerId="ADAL" clId="{F6BCB2F5-49D7-4DED-8B1C-1D50FBD43E90}" dt="2022-01-31T20:14:19.356" v="1539" actId="478"/>
          <ac:picMkLst>
            <pc:docMk/>
            <pc:sldMk cId="3796510807" sldId="327"/>
            <ac:picMk id="3" creationId="{D7FAD79F-22E0-47B5-9590-53C07F341F20}"/>
          </ac:picMkLst>
        </pc:picChg>
        <pc:picChg chg="add mod">
          <ac:chgData name="g.scuri1@campus.unimib.it" userId="954c88eb-48f1-4974-82d2-f7b71c9fd75a" providerId="ADAL" clId="{F6BCB2F5-49D7-4DED-8B1C-1D50FBD43E90}" dt="2022-01-31T22:22:49.101" v="5002" actId="1076"/>
          <ac:picMkLst>
            <pc:docMk/>
            <pc:sldMk cId="3796510807" sldId="327"/>
            <ac:picMk id="7" creationId="{CD85D90B-2A66-4A1B-932F-50E5B0D3CABC}"/>
          </ac:picMkLst>
        </pc:picChg>
        <pc:picChg chg="del">
          <ac:chgData name="g.scuri1@campus.unimib.it" userId="954c88eb-48f1-4974-82d2-f7b71c9fd75a" providerId="ADAL" clId="{F6BCB2F5-49D7-4DED-8B1C-1D50FBD43E90}" dt="2022-01-31T20:14:18.674" v="1538" actId="478"/>
          <ac:picMkLst>
            <pc:docMk/>
            <pc:sldMk cId="3796510807" sldId="327"/>
            <ac:picMk id="8" creationId="{CE2858D7-F484-4413-B3EC-73AB4E2F22FD}"/>
          </ac:picMkLst>
        </pc:picChg>
        <pc:cxnChg chg="mod">
          <ac:chgData name="g.scuri1@campus.unimib.it" userId="954c88eb-48f1-4974-82d2-f7b71c9fd75a" providerId="ADAL" clId="{F6BCB2F5-49D7-4DED-8B1C-1D50FBD43E90}" dt="2022-01-31T20:34:52.037" v="2283" actId="14100"/>
          <ac:cxnSpMkLst>
            <pc:docMk/>
            <pc:sldMk cId="3796510807" sldId="327"/>
            <ac:cxnSpMk id="4" creationId="{51FD34F7-E331-45F9-984B-6D3860116CA5}"/>
          </ac:cxnSpMkLst>
        </pc:cxnChg>
      </pc:sldChg>
      <pc:sldChg chg="addSp modSp add mod">
        <pc:chgData name="g.scuri1@campus.unimib.it" userId="954c88eb-48f1-4974-82d2-f7b71c9fd75a" providerId="ADAL" clId="{F6BCB2F5-49D7-4DED-8B1C-1D50FBD43E90}" dt="2022-02-01T04:15:00.728" v="13566" actId="732"/>
        <pc:sldMkLst>
          <pc:docMk/>
          <pc:sldMk cId="1498874633" sldId="331"/>
        </pc:sldMkLst>
        <pc:spChg chg="mod">
          <ac:chgData name="g.scuri1@campus.unimib.it" userId="954c88eb-48f1-4974-82d2-f7b71c9fd75a" providerId="ADAL" clId="{F6BCB2F5-49D7-4DED-8B1C-1D50FBD43E90}" dt="2022-01-31T20:54:21.448" v="2358" actId="20577"/>
          <ac:spMkLst>
            <pc:docMk/>
            <pc:sldMk cId="1498874633" sldId="331"/>
            <ac:spMk id="5" creationId="{89B91983-B758-4281-AC68-D9F7AB480AD9}"/>
          </ac:spMkLst>
        </pc:spChg>
        <pc:spChg chg="mod">
          <ac:chgData name="g.scuri1@campus.unimib.it" userId="954c88eb-48f1-4974-82d2-f7b71c9fd75a" providerId="ADAL" clId="{F6BCB2F5-49D7-4DED-8B1C-1D50FBD43E90}" dt="2022-02-01T02:12:26.610" v="11999" actId="2711"/>
          <ac:spMkLst>
            <pc:docMk/>
            <pc:sldMk cId="1498874633" sldId="331"/>
            <ac:spMk id="6" creationId="{D13A722D-E148-4971-82F3-1C191AFD95ED}"/>
          </ac:spMkLst>
        </pc:spChg>
        <pc:picChg chg="add mod modCrop">
          <ac:chgData name="g.scuri1@campus.unimib.it" userId="954c88eb-48f1-4974-82d2-f7b71c9fd75a" providerId="ADAL" clId="{F6BCB2F5-49D7-4DED-8B1C-1D50FBD43E90}" dt="2022-02-01T04:14:53.919" v="13565" actId="732"/>
          <ac:picMkLst>
            <pc:docMk/>
            <pc:sldMk cId="1498874633" sldId="331"/>
            <ac:picMk id="3" creationId="{AE8E5636-D962-4A80-B717-8C6E8E8B5D1F}"/>
          </ac:picMkLst>
        </pc:picChg>
        <pc:picChg chg="add mod modCrop">
          <ac:chgData name="g.scuri1@campus.unimib.it" userId="954c88eb-48f1-4974-82d2-f7b71c9fd75a" providerId="ADAL" clId="{F6BCB2F5-49D7-4DED-8B1C-1D50FBD43E90}" dt="2022-02-01T04:15:00.728" v="13566" actId="732"/>
          <ac:picMkLst>
            <pc:docMk/>
            <pc:sldMk cId="1498874633" sldId="331"/>
            <ac:picMk id="9" creationId="{604532A2-5372-4122-8FC8-0F7B3549180B}"/>
          </ac:picMkLst>
        </pc:picChg>
        <pc:cxnChg chg="mod">
          <ac:chgData name="g.scuri1@campus.unimib.it" userId="954c88eb-48f1-4974-82d2-f7b71c9fd75a" providerId="ADAL" clId="{F6BCB2F5-49D7-4DED-8B1C-1D50FBD43E90}" dt="2022-01-31T20:56:41.066" v="2467" actId="14100"/>
          <ac:cxnSpMkLst>
            <pc:docMk/>
            <pc:sldMk cId="1498874633" sldId="331"/>
            <ac:cxnSpMk id="4" creationId="{51FD34F7-E331-45F9-984B-6D3860116CA5}"/>
          </ac:cxnSpMkLst>
        </pc:cxnChg>
      </pc:sldChg>
      <pc:sldChg chg="addSp delSp modSp add mod">
        <pc:chgData name="g.scuri1@campus.unimib.it" userId="954c88eb-48f1-4974-82d2-f7b71c9fd75a" providerId="ADAL" clId="{F6BCB2F5-49D7-4DED-8B1C-1D50FBD43E90}" dt="2022-02-01T02:13:08.561" v="12004" actId="2711"/>
        <pc:sldMkLst>
          <pc:docMk/>
          <pc:sldMk cId="2761166150" sldId="332"/>
        </pc:sldMkLst>
        <pc:spChg chg="mod">
          <ac:chgData name="g.scuri1@campus.unimib.it" userId="954c88eb-48f1-4974-82d2-f7b71c9fd75a" providerId="ADAL" clId="{F6BCB2F5-49D7-4DED-8B1C-1D50FBD43E90}" dt="2022-01-31T21:59:36.826" v="3991" actId="20577"/>
          <ac:spMkLst>
            <pc:docMk/>
            <pc:sldMk cId="2761166150" sldId="332"/>
            <ac:spMk id="5" creationId="{89B91983-B758-4281-AC68-D9F7AB480AD9}"/>
          </ac:spMkLst>
        </pc:spChg>
        <pc:spChg chg="mod">
          <ac:chgData name="g.scuri1@campus.unimib.it" userId="954c88eb-48f1-4974-82d2-f7b71c9fd75a" providerId="ADAL" clId="{F6BCB2F5-49D7-4DED-8B1C-1D50FBD43E90}" dt="2022-02-01T02:13:08.561" v="12004" actId="2711"/>
          <ac:spMkLst>
            <pc:docMk/>
            <pc:sldMk cId="2761166150" sldId="332"/>
            <ac:spMk id="6" creationId="{D13A722D-E148-4971-82F3-1C191AFD95ED}"/>
          </ac:spMkLst>
        </pc:spChg>
        <pc:picChg chg="del">
          <ac:chgData name="g.scuri1@campus.unimib.it" userId="954c88eb-48f1-4974-82d2-f7b71c9fd75a" providerId="ADAL" clId="{F6BCB2F5-49D7-4DED-8B1C-1D50FBD43E90}" dt="2022-01-31T21:05:45.394" v="2942" actId="478"/>
          <ac:picMkLst>
            <pc:docMk/>
            <pc:sldMk cId="2761166150" sldId="332"/>
            <ac:picMk id="3" creationId="{AE8E5636-D962-4A80-B717-8C6E8E8B5D1F}"/>
          </ac:picMkLst>
        </pc:picChg>
        <pc:picChg chg="add mod modCrop">
          <ac:chgData name="g.scuri1@campus.unimib.it" userId="954c88eb-48f1-4974-82d2-f7b71c9fd75a" providerId="ADAL" clId="{F6BCB2F5-49D7-4DED-8B1C-1D50FBD43E90}" dt="2022-01-31T21:38:41.952" v="3387" actId="732"/>
          <ac:picMkLst>
            <pc:docMk/>
            <pc:sldMk cId="2761166150" sldId="332"/>
            <ac:picMk id="8" creationId="{BA95E614-6632-4700-8F4C-122A030B0416}"/>
          </ac:picMkLst>
        </pc:picChg>
        <pc:picChg chg="add mod modCrop">
          <ac:chgData name="g.scuri1@campus.unimib.it" userId="954c88eb-48f1-4974-82d2-f7b71c9fd75a" providerId="ADAL" clId="{F6BCB2F5-49D7-4DED-8B1C-1D50FBD43E90}" dt="2022-01-31T21:38:36.232" v="3386" actId="732"/>
          <ac:picMkLst>
            <pc:docMk/>
            <pc:sldMk cId="2761166150" sldId="332"/>
            <ac:picMk id="10" creationId="{7CE460EA-9A5A-4B88-B981-57B8CB1CE86B}"/>
          </ac:picMkLst>
        </pc:picChg>
        <pc:cxnChg chg="mod">
          <ac:chgData name="g.scuri1@campus.unimib.it" userId="954c88eb-48f1-4974-82d2-f7b71c9fd75a" providerId="ADAL" clId="{F6BCB2F5-49D7-4DED-8B1C-1D50FBD43E90}" dt="2022-01-31T21:03:43.217" v="2758" actId="14100"/>
          <ac:cxnSpMkLst>
            <pc:docMk/>
            <pc:sldMk cId="2761166150" sldId="332"/>
            <ac:cxnSpMk id="4" creationId="{51FD34F7-E331-45F9-984B-6D3860116CA5}"/>
          </ac:cxnSpMkLst>
        </pc:cxnChg>
      </pc:sldChg>
      <pc:sldChg chg="addSp delSp modSp add mod">
        <pc:chgData name="g.scuri1@campus.unimib.it" userId="954c88eb-48f1-4974-82d2-f7b71c9fd75a" providerId="ADAL" clId="{F6BCB2F5-49D7-4DED-8B1C-1D50FBD43E90}" dt="2022-02-01T02:11:43.985" v="11996" actId="2711"/>
        <pc:sldMkLst>
          <pc:docMk/>
          <pc:sldMk cId="207562225" sldId="334"/>
        </pc:sldMkLst>
        <pc:spChg chg="mod">
          <ac:chgData name="g.scuri1@campus.unimib.it" userId="954c88eb-48f1-4974-82d2-f7b71c9fd75a" providerId="ADAL" clId="{F6BCB2F5-49D7-4DED-8B1C-1D50FBD43E90}" dt="2022-01-31T21:43:35.145" v="3444" actId="20577"/>
          <ac:spMkLst>
            <pc:docMk/>
            <pc:sldMk cId="207562225" sldId="334"/>
            <ac:spMk id="5" creationId="{89B91983-B758-4281-AC68-D9F7AB480AD9}"/>
          </ac:spMkLst>
        </pc:spChg>
        <pc:spChg chg="mod">
          <ac:chgData name="g.scuri1@campus.unimib.it" userId="954c88eb-48f1-4974-82d2-f7b71c9fd75a" providerId="ADAL" clId="{F6BCB2F5-49D7-4DED-8B1C-1D50FBD43E90}" dt="2022-02-01T02:11:43.985" v="11996" actId="2711"/>
          <ac:spMkLst>
            <pc:docMk/>
            <pc:sldMk cId="207562225" sldId="334"/>
            <ac:spMk id="6" creationId="{D13A722D-E148-4971-82F3-1C191AFD95ED}"/>
          </ac:spMkLst>
        </pc:spChg>
        <pc:picChg chg="add del mod">
          <ac:chgData name="g.scuri1@campus.unimib.it" userId="954c88eb-48f1-4974-82d2-f7b71c9fd75a" providerId="ADAL" clId="{F6BCB2F5-49D7-4DED-8B1C-1D50FBD43E90}" dt="2022-01-31T21:51:02.211" v="3908" actId="478"/>
          <ac:picMkLst>
            <pc:docMk/>
            <pc:sldMk cId="207562225" sldId="334"/>
            <ac:picMk id="7" creationId="{595B0E78-DC99-428D-8C12-B0A2F66E9EB4}"/>
          </ac:picMkLst>
        </pc:picChg>
        <pc:picChg chg="add mod modCrop">
          <ac:chgData name="g.scuri1@campus.unimib.it" userId="954c88eb-48f1-4974-82d2-f7b71c9fd75a" providerId="ADAL" clId="{F6BCB2F5-49D7-4DED-8B1C-1D50FBD43E90}" dt="2022-01-31T21:58:58.241" v="3951" actId="1076"/>
          <ac:picMkLst>
            <pc:docMk/>
            <pc:sldMk cId="207562225" sldId="334"/>
            <ac:picMk id="9" creationId="{2F03BC69-3907-4F09-9B6A-615882BAD76A}"/>
          </ac:picMkLst>
        </pc:picChg>
        <pc:picChg chg="add mod modCrop">
          <ac:chgData name="g.scuri1@campus.unimib.it" userId="954c88eb-48f1-4974-82d2-f7b71c9fd75a" providerId="ADAL" clId="{F6BCB2F5-49D7-4DED-8B1C-1D50FBD43E90}" dt="2022-01-31T21:57:59.460" v="3944" actId="1076"/>
          <ac:picMkLst>
            <pc:docMk/>
            <pc:sldMk cId="207562225" sldId="334"/>
            <ac:picMk id="11" creationId="{AB2D8C21-AAE6-4785-8684-AC70F966B2A5}"/>
          </ac:picMkLst>
        </pc:picChg>
        <pc:picChg chg="add mod modCrop">
          <ac:chgData name="g.scuri1@campus.unimib.it" userId="954c88eb-48f1-4974-82d2-f7b71c9fd75a" providerId="ADAL" clId="{F6BCB2F5-49D7-4DED-8B1C-1D50FBD43E90}" dt="2022-01-31T21:59:07.244" v="3953" actId="732"/>
          <ac:picMkLst>
            <pc:docMk/>
            <pc:sldMk cId="207562225" sldId="334"/>
            <ac:picMk id="13" creationId="{48922778-BCFE-440D-9193-B5506BA2EB78}"/>
          </ac:picMkLst>
        </pc:picChg>
        <pc:cxnChg chg="mod">
          <ac:chgData name="g.scuri1@campus.unimib.it" userId="954c88eb-48f1-4974-82d2-f7b71c9fd75a" providerId="ADAL" clId="{F6BCB2F5-49D7-4DED-8B1C-1D50FBD43E90}" dt="2022-01-31T21:43:43.277" v="3445" actId="14100"/>
          <ac:cxnSpMkLst>
            <pc:docMk/>
            <pc:sldMk cId="207562225" sldId="334"/>
            <ac:cxnSpMk id="4" creationId="{51FD34F7-E331-45F9-984B-6D3860116CA5}"/>
          </ac:cxnSpMkLst>
        </pc:cxnChg>
      </pc:sldChg>
      <pc:sldChg chg="addSp delSp modSp add mod">
        <pc:chgData name="g.scuri1@campus.unimib.it" userId="954c88eb-48f1-4974-82d2-f7b71c9fd75a" providerId="ADAL" clId="{F6BCB2F5-49D7-4DED-8B1C-1D50FBD43E90}" dt="2022-02-01T02:14:50.629" v="12043" actId="2711"/>
        <pc:sldMkLst>
          <pc:docMk/>
          <pc:sldMk cId="1678873060" sldId="336"/>
        </pc:sldMkLst>
        <pc:spChg chg="mod">
          <ac:chgData name="g.scuri1@campus.unimib.it" userId="954c88eb-48f1-4974-82d2-f7b71c9fd75a" providerId="ADAL" clId="{F6BCB2F5-49D7-4DED-8B1C-1D50FBD43E90}" dt="2022-01-31T22:00:44.723" v="4025" actId="20577"/>
          <ac:spMkLst>
            <pc:docMk/>
            <pc:sldMk cId="1678873060" sldId="336"/>
            <ac:spMk id="5" creationId="{89B91983-B758-4281-AC68-D9F7AB480AD9}"/>
          </ac:spMkLst>
        </pc:spChg>
        <pc:spChg chg="mod">
          <ac:chgData name="g.scuri1@campus.unimib.it" userId="954c88eb-48f1-4974-82d2-f7b71c9fd75a" providerId="ADAL" clId="{F6BCB2F5-49D7-4DED-8B1C-1D50FBD43E90}" dt="2022-02-01T02:14:50.629" v="12043" actId="2711"/>
          <ac:spMkLst>
            <pc:docMk/>
            <pc:sldMk cId="1678873060" sldId="336"/>
            <ac:spMk id="6" creationId="{D13A722D-E148-4971-82F3-1C191AFD95ED}"/>
          </ac:spMkLst>
        </pc:spChg>
        <pc:picChg chg="add mod modCrop">
          <ac:chgData name="g.scuri1@campus.unimib.it" userId="954c88eb-48f1-4974-82d2-f7b71c9fd75a" providerId="ADAL" clId="{F6BCB2F5-49D7-4DED-8B1C-1D50FBD43E90}" dt="2022-01-31T22:17:46.818" v="4977" actId="732"/>
          <ac:picMkLst>
            <pc:docMk/>
            <pc:sldMk cId="1678873060" sldId="336"/>
            <ac:picMk id="7" creationId="{324EBD95-D847-4D10-BFF7-8B0B2308DEAD}"/>
          </ac:picMkLst>
        </pc:picChg>
        <pc:picChg chg="del">
          <ac:chgData name="g.scuri1@campus.unimib.it" userId="954c88eb-48f1-4974-82d2-f7b71c9fd75a" providerId="ADAL" clId="{F6BCB2F5-49D7-4DED-8B1C-1D50FBD43E90}" dt="2022-01-31T22:01:08.047" v="4027" actId="478"/>
          <ac:picMkLst>
            <pc:docMk/>
            <pc:sldMk cId="1678873060" sldId="336"/>
            <ac:picMk id="8" creationId="{BA95E614-6632-4700-8F4C-122A030B0416}"/>
          </ac:picMkLst>
        </pc:picChg>
        <pc:picChg chg="del">
          <ac:chgData name="g.scuri1@campus.unimib.it" userId="954c88eb-48f1-4974-82d2-f7b71c9fd75a" providerId="ADAL" clId="{F6BCB2F5-49D7-4DED-8B1C-1D50FBD43E90}" dt="2022-01-31T22:01:08.679" v="4028" actId="478"/>
          <ac:picMkLst>
            <pc:docMk/>
            <pc:sldMk cId="1678873060" sldId="336"/>
            <ac:picMk id="10" creationId="{7CE460EA-9A5A-4B88-B981-57B8CB1CE86B}"/>
          </ac:picMkLst>
        </pc:picChg>
        <pc:picChg chg="add mod modCrop">
          <ac:chgData name="g.scuri1@campus.unimib.it" userId="954c88eb-48f1-4974-82d2-f7b71c9fd75a" providerId="ADAL" clId="{F6BCB2F5-49D7-4DED-8B1C-1D50FBD43E90}" dt="2022-01-31T22:16:44.643" v="4972" actId="1076"/>
          <ac:picMkLst>
            <pc:docMk/>
            <pc:sldMk cId="1678873060" sldId="336"/>
            <ac:picMk id="11" creationId="{6177A0A3-600B-4002-B6EB-818D05DC3032}"/>
          </ac:picMkLst>
        </pc:picChg>
        <pc:picChg chg="add mod modCrop">
          <ac:chgData name="g.scuri1@campus.unimib.it" userId="954c88eb-48f1-4974-82d2-f7b71c9fd75a" providerId="ADAL" clId="{F6BCB2F5-49D7-4DED-8B1C-1D50FBD43E90}" dt="2022-01-31T22:17:53.790" v="4978" actId="732"/>
          <ac:picMkLst>
            <pc:docMk/>
            <pc:sldMk cId="1678873060" sldId="336"/>
            <ac:picMk id="13" creationId="{474125BC-03BF-46FC-A4EB-1AC09A278F25}"/>
          </ac:picMkLst>
        </pc:picChg>
        <pc:picChg chg="add mod modCrop">
          <ac:chgData name="g.scuri1@campus.unimib.it" userId="954c88eb-48f1-4974-82d2-f7b71c9fd75a" providerId="ADAL" clId="{F6BCB2F5-49D7-4DED-8B1C-1D50FBD43E90}" dt="2022-01-31T22:17:22.872" v="4976" actId="1035"/>
          <ac:picMkLst>
            <pc:docMk/>
            <pc:sldMk cId="1678873060" sldId="336"/>
            <ac:picMk id="15" creationId="{C83BBE16-090E-4074-9C51-004EBC1F89AD}"/>
          </ac:picMkLst>
        </pc:picChg>
        <pc:cxnChg chg="mod">
          <ac:chgData name="g.scuri1@campus.unimib.it" userId="954c88eb-48f1-4974-82d2-f7b71c9fd75a" providerId="ADAL" clId="{F6BCB2F5-49D7-4DED-8B1C-1D50FBD43E90}" dt="2022-01-31T22:00:49.729" v="4026" actId="14100"/>
          <ac:cxnSpMkLst>
            <pc:docMk/>
            <pc:sldMk cId="1678873060" sldId="336"/>
            <ac:cxnSpMk id="4" creationId="{51FD34F7-E331-45F9-984B-6D3860116CA5}"/>
          </ac:cxnSpMkLst>
        </pc:cxnChg>
      </pc:sldChg>
      <pc:sldChg chg="delSp modSp add del mod">
        <pc:chgData name="g.scuri1@campus.unimib.it" userId="954c88eb-48f1-4974-82d2-f7b71c9fd75a" providerId="ADAL" clId="{F6BCB2F5-49D7-4DED-8B1C-1D50FBD43E90}" dt="2022-01-31T23:40:28.225" v="6545" actId="47"/>
        <pc:sldMkLst>
          <pc:docMk/>
          <pc:sldMk cId="1042494915" sldId="337"/>
        </pc:sldMkLst>
        <pc:spChg chg="del mod">
          <ac:chgData name="g.scuri1@campus.unimib.it" userId="954c88eb-48f1-4974-82d2-f7b71c9fd75a" providerId="ADAL" clId="{F6BCB2F5-49D7-4DED-8B1C-1D50FBD43E90}" dt="2022-01-31T23:40:13.209" v="6543"/>
          <ac:spMkLst>
            <pc:docMk/>
            <pc:sldMk cId="1042494915" sldId="337"/>
            <ac:spMk id="9" creationId="{89A9D5A5-910A-400B-8068-47184E6EFF54}"/>
          </ac:spMkLst>
        </pc:spChg>
      </pc:sldChg>
      <pc:sldChg chg="addSp delSp modSp add mod ord">
        <pc:chgData name="g.scuri1@campus.unimib.it" userId="954c88eb-48f1-4974-82d2-f7b71c9fd75a" providerId="ADAL" clId="{F6BCB2F5-49D7-4DED-8B1C-1D50FBD43E90}" dt="2022-02-01T02:18:53.645" v="12076" actId="20577"/>
        <pc:sldMkLst>
          <pc:docMk/>
          <pc:sldMk cId="2306435413" sldId="339"/>
        </pc:sldMkLst>
        <pc:spChg chg="add del mod">
          <ac:chgData name="g.scuri1@campus.unimib.it" userId="954c88eb-48f1-4974-82d2-f7b71c9fd75a" providerId="ADAL" clId="{F6BCB2F5-49D7-4DED-8B1C-1D50FBD43E90}" dt="2022-01-31T23:05:12.314" v="5394" actId="478"/>
          <ac:spMkLst>
            <pc:docMk/>
            <pc:sldMk cId="2306435413" sldId="339"/>
            <ac:spMk id="8" creationId="{B29FA2B9-CE84-4DD4-B09F-7640D01FE18E}"/>
          </ac:spMkLst>
        </pc:spChg>
        <pc:spChg chg="mod">
          <ac:chgData name="g.scuri1@campus.unimib.it" userId="954c88eb-48f1-4974-82d2-f7b71c9fd75a" providerId="ADAL" clId="{F6BCB2F5-49D7-4DED-8B1C-1D50FBD43E90}" dt="2022-02-01T02:18:53.645" v="12076" actId="20577"/>
          <ac:spMkLst>
            <pc:docMk/>
            <pc:sldMk cId="2306435413" sldId="339"/>
            <ac:spMk id="9" creationId="{89A9D5A5-910A-400B-8068-47184E6EFF54}"/>
          </ac:spMkLst>
        </pc:spChg>
        <pc:picChg chg="add mod modCrop">
          <ac:chgData name="g.scuri1@campus.unimib.it" userId="954c88eb-48f1-4974-82d2-f7b71c9fd75a" providerId="ADAL" clId="{F6BCB2F5-49D7-4DED-8B1C-1D50FBD43E90}" dt="2022-01-31T23:05:18.086" v="5395" actId="732"/>
          <ac:picMkLst>
            <pc:docMk/>
            <pc:sldMk cId="2306435413" sldId="339"/>
            <ac:picMk id="3" creationId="{5B7307BC-DFD4-4308-8458-1970E57BB40E}"/>
          </ac:picMkLst>
        </pc:picChg>
        <pc:picChg chg="add mod modCrop">
          <ac:chgData name="g.scuri1@campus.unimib.it" userId="954c88eb-48f1-4974-82d2-f7b71c9fd75a" providerId="ADAL" clId="{F6BCB2F5-49D7-4DED-8B1C-1D50FBD43E90}" dt="2022-01-31T23:01:02.831" v="5338" actId="732"/>
          <ac:picMkLst>
            <pc:docMk/>
            <pc:sldMk cId="2306435413" sldId="339"/>
            <ac:picMk id="7" creationId="{9EF5B837-8E0E-4526-A41E-8B5B609495D8}"/>
          </ac:picMkLst>
        </pc:picChg>
      </pc:sldChg>
      <pc:sldChg chg="addSp delSp modSp add mod ord">
        <pc:chgData name="g.scuri1@campus.unimib.it" userId="954c88eb-48f1-4974-82d2-f7b71c9fd75a" providerId="ADAL" clId="{F6BCB2F5-49D7-4DED-8B1C-1D50FBD43E90}" dt="2022-02-01T01:54:43.411" v="11922" actId="108"/>
        <pc:sldMkLst>
          <pc:docMk/>
          <pc:sldMk cId="2470496464" sldId="340"/>
        </pc:sldMkLst>
        <pc:spChg chg="mod">
          <ac:chgData name="g.scuri1@campus.unimib.it" userId="954c88eb-48f1-4974-82d2-f7b71c9fd75a" providerId="ADAL" clId="{F6BCB2F5-49D7-4DED-8B1C-1D50FBD43E90}" dt="2022-01-31T23:32:40.639" v="6316" actId="14100"/>
          <ac:spMkLst>
            <pc:docMk/>
            <pc:sldMk cId="2470496464" sldId="340"/>
            <ac:spMk id="5" creationId="{89B91983-B758-4281-AC68-D9F7AB480AD9}"/>
          </ac:spMkLst>
        </pc:spChg>
        <pc:spChg chg="add del">
          <ac:chgData name="g.scuri1@campus.unimib.it" userId="954c88eb-48f1-4974-82d2-f7b71c9fd75a" providerId="ADAL" clId="{F6BCB2F5-49D7-4DED-8B1C-1D50FBD43E90}" dt="2022-02-01T00:16:37.303" v="7127"/>
          <ac:spMkLst>
            <pc:docMk/>
            <pc:sldMk cId="2470496464" sldId="340"/>
            <ac:spMk id="6" creationId="{747330FB-9EF3-4512-955B-FE08773B3736}"/>
          </ac:spMkLst>
        </pc:spChg>
        <pc:spChg chg="add del">
          <ac:chgData name="g.scuri1@campus.unimib.it" userId="954c88eb-48f1-4974-82d2-f7b71c9fd75a" providerId="ADAL" clId="{F6BCB2F5-49D7-4DED-8B1C-1D50FBD43E90}" dt="2022-02-01T00:16:45.172" v="7131"/>
          <ac:spMkLst>
            <pc:docMk/>
            <pc:sldMk cId="2470496464" sldId="340"/>
            <ac:spMk id="8" creationId="{C0FBAEAB-6FE5-47E8-9B1A-B55FD9FAEF21}"/>
          </ac:spMkLst>
        </pc:spChg>
        <pc:spChg chg="add del mod">
          <ac:chgData name="g.scuri1@campus.unimib.it" userId="954c88eb-48f1-4974-82d2-f7b71c9fd75a" providerId="ADAL" clId="{F6BCB2F5-49D7-4DED-8B1C-1D50FBD43E90}" dt="2022-02-01T01:54:43.411" v="11922" actId="108"/>
          <ac:spMkLst>
            <pc:docMk/>
            <pc:sldMk cId="2470496464" sldId="340"/>
            <ac:spMk id="9" creationId="{89A9D5A5-910A-400B-8068-47184E6EFF54}"/>
          </ac:spMkLst>
        </pc:spChg>
        <pc:spChg chg="add del">
          <ac:chgData name="g.scuri1@campus.unimib.it" userId="954c88eb-48f1-4974-82d2-f7b71c9fd75a" providerId="ADAL" clId="{F6BCB2F5-49D7-4DED-8B1C-1D50FBD43E90}" dt="2022-02-01T00:17:01.080" v="7133"/>
          <ac:spMkLst>
            <pc:docMk/>
            <pc:sldMk cId="2470496464" sldId="340"/>
            <ac:spMk id="10" creationId="{80FAB13E-E0A0-4931-B404-64A4B6E87437}"/>
          </ac:spMkLst>
        </pc:spChg>
        <pc:picChg chg="del">
          <ac:chgData name="g.scuri1@campus.unimib.it" userId="954c88eb-48f1-4974-82d2-f7b71c9fd75a" providerId="ADAL" clId="{F6BCB2F5-49D7-4DED-8B1C-1D50FBD43E90}" dt="2022-01-31T23:07:42.751" v="5469" actId="478"/>
          <ac:picMkLst>
            <pc:docMk/>
            <pc:sldMk cId="2470496464" sldId="340"/>
            <ac:picMk id="3" creationId="{5B7307BC-DFD4-4308-8458-1970E57BB40E}"/>
          </ac:picMkLst>
        </pc:picChg>
        <pc:picChg chg="del">
          <ac:chgData name="g.scuri1@campus.unimib.it" userId="954c88eb-48f1-4974-82d2-f7b71c9fd75a" providerId="ADAL" clId="{F6BCB2F5-49D7-4DED-8B1C-1D50FBD43E90}" dt="2022-01-31T23:07:41.925" v="5468" actId="478"/>
          <ac:picMkLst>
            <pc:docMk/>
            <pc:sldMk cId="2470496464" sldId="340"/>
            <ac:picMk id="7" creationId="{9EF5B837-8E0E-4526-A41E-8B5B609495D8}"/>
          </ac:picMkLst>
        </pc:picChg>
        <pc:cxnChg chg="mod">
          <ac:chgData name="g.scuri1@campus.unimib.it" userId="954c88eb-48f1-4974-82d2-f7b71c9fd75a" providerId="ADAL" clId="{F6BCB2F5-49D7-4DED-8B1C-1D50FBD43E90}" dt="2022-01-31T23:32:45.516" v="6317" actId="14100"/>
          <ac:cxnSpMkLst>
            <pc:docMk/>
            <pc:sldMk cId="2470496464" sldId="340"/>
            <ac:cxnSpMk id="4" creationId="{51FD34F7-E331-45F9-984B-6D3860116CA5}"/>
          </ac:cxnSpMkLst>
        </pc:cxnChg>
      </pc:sldChg>
      <pc:sldChg chg="delSp modSp add mod ord">
        <pc:chgData name="g.scuri1@campus.unimib.it" userId="954c88eb-48f1-4974-82d2-f7b71c9fd75a" providerId="ADAL" clId="{F6BCB2F5-49D7-4DED-8B1C-1D50FBD43E90}" dt="2022-02-01T01:54:13.768" v="11920" actId="2711"/>
        <pc:sldMkLst>
          <pc:docMk/>
          <pc:sldMk cId="2044294139" sldId="343"/>
        </pc:sldMkLst>
        <pc:spChg chg="mod">
          <ac:chgData name="g.scuri1@campus.unimib.it" userId="954c88eb-48f1-4974-82d2-f7b71c9fd75a" providerId="ADAL" clId="{F6BCB2F5-49D7-4DED-8B1C-1D50FBD43E90}" dt="2022-01-31T23:19:29.191" v="5697" actId="20577"/>
          <ac:spMkLst>
            <pc:docMk/>
            <pc:sldMk cId="2044294139" sldId="343"/>
            <ac:spMk id="5" creationId="{89B91983-B758-4281-AC68-D9F7AB480AD9}"/>
          </ac:spMkLst>
        </pc:spChg>
        <pc:spChg chg="mod">
          <ac:chgData name="g.scuri1@campus.unimib.it" userId="954c88eb-48f1-4974-82d2-f7b71c9fd75a" providerId="ADAL" clId="{F6BCB2F5-49D7-4DED-8B1C-1D50FBD43E90}" dt="2022-02-01T01:54:13.768" v="11920" actId="2711"/>
          <ac:spMkLst>
            <pc:docMk/>
            <pc:sldMk cId="2044294139" sldId="343"/>
            <ac:spMk id="9" creationId="{89A9D5A5-910A-400B-8068-47184E6EFF54}"/>
          </ac:spMkLst>
        </pc:spChg>
        <pc:picChg chg="del">
          <ac:chgData name="g.scuri1@campus.unimib.it" userId="954c88eb-48f1-4974-82d2-f7b71c9fd75a" providerId="ADAL" clId="{F6BCB2F5-49D7-4DED-8B1C-1D50FBD43E90}" dt="2022-01-31T23:20:01.304" v="5701" actId="478"/>
          <ac:picMkLst>
            <pc:docMk/>
            <pc:sldMk cId="2044294139" sldId="343"/>
            <ac:picMk id="3" creationId="{5B7307BC-DFD4-4308-8458-1970E57BB40E}"/>
          </ac:picMkLst>
        </pc:picChg>
        <pc:picChg chg="del">
          <ac:chgData name="g.scuri1@campus.unimib.it" userId="954c88eb-48f1-4974-82d2-f7b71c9fd75a" providerId="ADAL" clId="{F6BCB2F5-49D7-4DED-8B1C-1D50FBD43E90}" dt="2022-01-31T23:20:00.737" v="5700" actId="478"/>
          <ac:picMkLst>
            <pc:docMk/>
            <pc:sldMk cId="2044294139" sldId="343"/>
            <ac:picMk id="7" creationId="{9EF5B837-8E0E-4526-A41E-8B5B609495D8}"/>
          </ac:picMkLst>
        </pc:picChg>
        <pc:cxnChg chg="mod">
          <ac:chgData name="g.scuri1@campus.unimib.it" userId="954c88eb-48f1-4974-82d2-f7b71c9fd75a" providerId="ADAL" clId="{F6BCB2F5-49D7-4DED-8B1C-1D50FBD43E90}" dt="2022-01-31T23:19:38.927" v="5698" actId="14100"/>
          <ac:cxnSpMkLst>
            <pc:docMk/>
            <pc:sldMk cId="2044294139" sldId="343"/>
            <ac:cxnSpMk id="4" creationId="{51FD34F7-E331-45F9-984B-6D3860116CA5}"/>
          </ac:cxnSpMkLst>
        </pc:cxnChg>
      </pc:sldChg>
      <pc:sldChg chg="modSp new add del mod">
        <pc:chgData name="g.scuri1@campus.unimib.it" userId="954c88eb-48f1-4974-82d2-f7b71c9fd75a" providerId="ADAL" clId="{F6BCB2F5-49D7-4DED-8B1C-1D50FBD43E90}" dt="2022-01-31T23:18:27.500" v="5633" actId="47"/>
        <pc:sldMkLst>
          <pc:docMk/>
          <pc:sldMk cId="2358874800" sldId="343"/>
        </pc:sldMkLst>
        <pc:spChg chg="mod">
          <ac:chgData name="g.scuri1@campus.unimib.it" userId="954c88eb-48f1-4974-82d2-f7b71c9fd75a" providerId="ADAL" clId="{F6BCB2F5-49D7-4DED-8B1C-1D50FBD43E90}" dt="2022-01-31T23:18:16.467" v="5630" actId="20577"/>
          <ac:spMkLst>
            <pc:docMk/>
            <pc:sldMk cId="2358874800" sldId="343"/>
            <ac:spMk id="2" creationId="{8ACB8092-B9E1-4674-92D0-9B580350DC6B}"/>
          </ac:spMkLst>
        </pc:spChg>
      </pc:sldChg>
      <pc:sldChg chg="modSp add mod">
        <pc:chgData name="g.scuri1@campus.unimib.it" userId="954c88eb-48f1-4974-82d2-f7b71c9fd75a" providerId="ADAL" clId="{F6BCB2F5-49D7-4DED-8B1C-1D50FBD43E90}" dt="2022-02-01T02:02:16.940" v="11965" actId="2711"/>
        <pc:sldMkLst>
          <pc:docMk/>
          <pc:sldMk cId="1429065762" sldId="344"/>
        </pc:sldMkLst>
        <pc:spChg chg="mod">
          <ac:chgData name="g.scuri1@campus.unimib.it" userId="954c88eb-48f1-4974-82d2-f7b71c9fd75a" providerId="ADAL" clId="{F6BCB2F5-49D7-4DED-8B1C-1D50FBD43E90}" dt="2022-02-01T02:02:16.940" v="11965" actId="2711"/>
          <ac:spMkLst>
            <pc:docMk/>
            <pc:sldMk cId="1429065762" sldId="344"/>
            <ac:spMk id="9" creationId="{89A9D5A5-910A-400B-8068-47184E6EFF54}"/>
          </ac:spMkLst>
        </pc:spChg>
        <pc:cxnChg chg="mod">
          <ac:chgData name="g.scuri1@campus.unimib.it" userId="954c88eb-48f1-4974-82d2-f7b71c9fd75a" providerId="ADAL" clId="{F6BCB2F5-49D7-4DED-8B1C-1D50FBD43E90}" dt="2022-02-01T01:30:26.789" v="10972" actId="14100"/>
          <ac:cxnSpMkLst>
            <pc:docMk/>
            <pc:sldMk cId="1429065762" sldId="344"/>
            <ac:cxnSpMk id="4" creationId="{51FD34F7-E331-45F9-984B-6D3860116CA5}"/>
          </ac:cxnSpMkLst>
        </pc:cxnChg>
      </pc:sldChg>
      <pc:sldChg chg="addSp delSp modSp add mod ord">
        <pc:chgData name="g.scuri1@campus.unimib.it" userId="954c88eb-48f1-4974-82d2-f7b71c9fd75a" providerId="ADAL" clId="{F6BCB2F5-49D7-4DED-8B1C-1D50FBD43E90}" dt="2022-02-01T02:22:07.743" v="12082" actId="2711"/>
        <pc:sldMkLst>
          <pc:docMk/>
          <pc:sldMk cId="948049669" sldId="349"/>
        </pc:sldMkLst>
        <pc:spChg chg="mod">
          <ac:chgData name="g.scuri1@campus.unimib.it" userId="954c88eb-48f1-4974-82d2-f7b71c9fd75a" providerId="ADAL" clId="{F6BCB2F5-49D7-4DED-8B1C-1D50FBD43E90}" dt="2022-02-01T01:01:33.433" v="9228" actId="20577"/>
          <ac:spMkLst>
            <pc:docMk/>
            <pc:sldMk cId="948049669" sldId="349"/>
            <ac:spMk id="5" creationId="{89B91983-B758-4281-AC68-D9F7AB480AD9}"/>
          </ac:spMkLst>
        </pc:spChg>
        <pc:spChg chg="mod">
          <ac:chgData name="g.scuri1@campus.unimib.it" userId="954c88eb-48f1-4974-82d2-f7b71c9fd75a" providerId="ADAL" clId="{F6BCB2F5-49D7-4DED-8B1C-1D50FBD43E90}" dt="2022-02-01T02:22:07.743" v="12082" actId="2711"/>
          <ac:spMkLst>
            <pc:docMk/>
            <pc:sldMk cId="948049669" sldId="349"/>
            <ac:spMk id="9" creationId="{89A9D5A5-910A-400B-8068-47184E6EFF54}"/>
          </ac:spMkLst>
        </pc:spChg>
        <pc:picChg chg="add mod">
          <ac:chgData name="g.scuri1@campus.unimib.it" userId="954c88eb-48f1-4974-82d2-f7b71c9fd75a" providerId="ADAL" clId="{F6BCB2F5-49D7-4DED-8B1C-1D50FBD43E90}" dt="2022-02-01T01:09:34.560" v="9694" actId="14100"/>
          <ac:picMkLst>
            <pc:docMk/>
            <pc:sldMk cId="948049669" sldId="349"/>
            <ac:picMk id="6" creationId="{457F01A8-0C1A-4F69-A141-FB924C983AE0}"/>
          </ac:picMkLst>
        </pc:picChg>
        <pc:picChg chg="del">
          <ac:chgData name="g.scuri1@campus.unimib.it" userId="954c88eb-48f1-4974-82d2-f7b71c9fd75a" providerId="ADAL" clId="{F6BCB2F5-49D7-4DED-8B1C-1D50FBD43E90}" dt="2022-02-01T01:01:03.227" v="9203" actId="478"/>
          <ac:picMkLst>
            <pc:docMk/>
            <pc:sldMk cId="948049669" sldId="349"/>
            <ac:picMk id="8" creationId="{016467BD-2663-431D-93BA-329A3CDD926E}"/>
          </ac:picMkLst>
        </pc:picChg>
        <pc:picChg chg="add del mod">
          <ac:chgData name="g.scuri1@campus.unimib.it" userId="954c88eb-48f1-4974-82d2-f7b71c9fd75a" providerId="ADAL" clId="{F6BCB2F5-49D7-4DED-8B1C-1D50FBD43E90}" dt="2022-02-01T01:08:51.614" v="9689" actId="21"/>
          <ac:picMkLst>
            <pc:docMk/>
            <pc:sldMk cId="948049669" sldId="349"/>
            <ac:picMk id="10" creationId="{50ADDA4C-F723-4998-9DFB-561BECA2DFF7}"/>
          </ac:picMkLst>
        </pc:picChg>
        <pc:picChg chg="del">
          <ac:chgData name="g.scuri1@campus.unimib.it" userId="954c88eb-48f1-4974-82d2-f7b71c9fd75a" providerId="ADAL" clId="{F6BCB2F5-49D7-4DED-8B1C-1D50FBD43E90}" dt="2022-02-01T01:01:02.748" v="9202" actId="478"/>
          <ac:picMkLst>
            <pc:docMk/>
            <pc:sldMk cId="948049669" sldId="349"/>
            <ac:picMk id="11" creationId="{1E83B2B0-53E1-439C-A37F-3FCA5965F7C8}"/>
          </ac:picMkLst>
        </pc:picChg>
        <pc:cxnChg chg="mod">
          <ac:chgData name="g.scuri1@campus.unimib.it" userId="954c88eb-48f1-4974-82d2-f7b71c9fd75a" providerId="ADAL" clId="{F6BCB2F5-49D7-4DED-8B1C-1D50FBD43E90}" dt="2022-02-01T01:01:38.855" v="9229" actId="14100"/>
          <ac:cxnSpMkLst>
            <pc:docMk/>
            <pc:sldMk cId="948049669" sldId="349"/>
            <ac:cxnSpMk id="4" creationId="{51FD34F7-E331-45F9-984B-6D3860116CA5}"/>
          </ac:cxnSpMkLst>
        </pc:cxnChg>
      </pc:sldChg>
      <pc:sldChg chg="addSp modSp add mod ord replId">
        <pc:chgData name="g.scuri1@campus.unimib.it" userId="954c88eb-48f1-4974-82d2-f7b71c9fd75a" providerId="ADAL" clId="{F6BCB2F5-49D7-4DED-8B1C-1D50FBD43E90}" dt="2022-02-01T01:58:49.212" v="11945" actId="20577"/>
        <pc:sldMkLst>
          <pc:docMk/>
          <pc:sldMk cId="1443659649" sldId="350"/>
        </pc:sldMkLst>
        <pc:spChg chg="mod">
          <ac:chgData name="g.scuri1@campus.unimib.it" userId="954c88eb-48f1-4974-82d2-f7b71c9fd75a" providerId="ADAL" clId="{F6BCB2F5-49D7-4DED-8B1C-1D50FBD43E90}" dt="2022-02-01T01:02:27.931" v="9253" actId="14100"/>
          <ac:spMkLst>
            <pc:docMk/>
            <pc:sldMk cId="1443659649" sldId="350"/>
            <ac:spMk id="5" creationId="{89B91983-B758-4281-AC68-D9F7AB480AD9}"/>
          </ac:spMkLst>
        </pc:spChg>
        <pc:spChg chg="mod">
          <ac:chgData name="g.scuri1@campus.unimib.it" userId="954c88eb-48f1-4974-82d2-f7b71c9fd75a" providerId="ADAL" clId="{F6BCB2F5-49D7-4DED-8B1C-1D50FBD43E90}" dt="2022-02-01T01:58:49.212" v="11945" actId="20577"/>
          <ac:spMkLst>
            <pc:docMk/>
            <pc:sldMk cId="1443659649" sldId="350"/>
            <ac:spMk id="9" creationId="{89A9D5A5-910A-400B-8068-47184E6EFF54}"/>
          </ac:spMkLst>
        </pc:spChg>
        <pc:picChg chg="add mod">
          <ac:chgData name="g.scuri1@campus.unimib.it" userId="954c88eb-48f1-4974-82d2-f7b71c9fd75a" providerId="ADAL" clId="{F6BCB2F5-49D7-4DED-8B1C-1D50FBD43E90}" dt="2022-02-01T01:08:53.834" v="9690"/>
          <ac:picMkLst>
            <pc:docMk/>
            <pc:sldMk cId="1443659649" sldId="350"/>
            <ac:picMk id="6" creationId="{1BF96D51-2850-4981-9349-3BA04151CC6F}"/>
          </ac:picMkLst>
        </pc:picChg>
        <pc:cxnChg chg="mod">
          <ac:chgData name="g.scuri1@campus.unimib.it" userId="954c88eb-48f1-4974-82d2-f7b71c9fd75a" providerId="ADAL" clId="{F6BCB2F5-49D7-4DED-8B1C-1D50FBD43E90}" dt="2022-02-01T01:02:44.460" v="9276" actId="14100"/>
          <ac:cxnSpMkLst>
            <pc:docMk/>
            <pc:sldMk cId="1443659649" sldId="350"/>
            <ac:cxnSpMk id="4" creationId="{51FD34F7-E331-45F9-984B-6D3860116CA5}"/>
          </ac:cxnSpMkLst>
        </pc:cxnChg>
      </pc:sldChg>
      <pc:sldChg chg="modSp add mod ord replId">
        <pc:chgData name="g.scuri1@campus.unimib.it" userId="954c88eb-48f1-4974-82d2-f7b71c9fd75a" providerId="ADAL" clId="{F6BCB2F5-49D7-4DED-8B1C-1D50FBD43E90}" dt="2022-02-01T02:26:36.554" v="12239" actId="2711"/>
        <pc:sldMkLst>
          <pc:docMk/>
          <pc:sldMk cId="2180500855" sldId="351"/>
        </pc:sldMkLst>
        <pc:spChg chg="mod">
          <ac:chgData name="g.scuri1@campus.unimib.it" userId="954c88eb-48f1-4974-82d2-f7b71c9fd75a" providerId="ADAL" clId="{F6BCB2F5-49D7-4DED-8B1C-1D50FBD43E90}" dt="2022-02-01T01:02:34.962" v="9274" actId="20577"/>
          <ac:spMkLst>
            <pc:docMk/>
            <pc:sldMk cId="2180500855" sldId="351"/>
            <ac:spMk id="5" creationId="{89B91983-B758-4281-AC68-D9F7AB480AD9}"/>
          </ac:spMkLst>
        </pc:spChg>
        <pc:spChg chg="mod">
          <ac:chgData name="g.scuri1@campus.unimib.it" userId="954c88eb-48f1-4974-82d2-f7b71c9fd75a" providerId="ADAL" clId="{F6BCB2F5-49D7-4DED-8B1C-1D50FBD43E90}" dt="2022-02-01T02:26:36.554" v="12239" actId="2711"/>
          <ac:spMkLst>
            <pc:docMk/>
            <pc:sldMk cId="2180500855" sldId="351"/>
            <ac:spMk id="9" creationId="{89A9D5A5-910A-400B-8068-47184E6EFF54}"/>
          </ac:spMkLst>
        </pc:spChg>
        <pc:cxnChg chg="mod">
          <ac:chgData name="g.scuri1@campus.unimib.it" userId="954c88eb-48f1-4974-82d2-f7b71c9fd75a" providerId="ADAL" clId="{F6BCB2F5-49D7-4DED-8B1C-1D50FBD43E90}" dt="2022-02-01T01:02:39.597" v="9275" actId="14100"/>
          <ac:cxnSpMkLst>
            <pc:docMk/>
            <pc:sldMk cId="2180500855" sldId="351"/>
            <ac:cxnSpMk id="4" creationId="{51FD34F7-E331-45F9-984B-6D3860116CA5}"/>
          </ac:cxnSpMkLst>
        </pc:cxnChg>
      </pc:sldChg>
      <pc:sldChg chg="addSp delSp modSp add mod">
        <pc:chgData name="g.scuri1@campus.unimib.it" userId="954c88eb-48f1-4974-82d2-f7b71c9fd75a" providerId="ADAL" clId="{F6BCB2F5-49D7-4DED-8B1C-1D50FBD43E90}" dt="2022-02-01T03:03:50.078" v="12557" actId="14100"/>
        <pc:sldMkLst>
          <pc:docMk/>
          <pc:sldMk cId="680921980" sldId="353"/>
        </pc:sldMkLst>
        <pc:spChg chg="mod">
          <ac:chgData name="g.scuri1@campus.unimib.it" userId="954c88eb-48f1-4974-82d2-f7b71c9fd75a" providerId="ADAL" clId="{F6BCB2F5-49D7-4DED-8B1C-1D50FBD43E90}" dt="2022-02-01T01:36:17.170" v="11001" actId="20577"/>
          <ac:spMkLst>
            <pc:docMk/>
            <pc:sldMk cId="680921980" sldId="353"/>
            <ac:spMk id="5" creationId="{89B91983-B758-4281-AC68-D9F7AB480AD9}"/>
          </ac:spMkLst>
        </pc:spChg>
        <pc:spChg chg="mod">
          <ac:chgData name="g.scuri1@campus.unimib.it" userId="954c88eb-48f1-4974-82d2-f7b71c9fd75a" providerId="ADAL" clId="{F6BCB2F5-49D7-4DED-8B1C-1D50FBD43E90}" dt="2022-02-01T03:03:35.359" v="12556" actId="20577"/>
          <ac:spMkLst>
            <pc:docMk/>
            <pc:sldMk cId="680921980" sldId="353"/>
            <ac:spMk id="9" creationId="{89A9D5A5-910A-400B-8068-47184E6EFF54}"/>
          </ac:spMkLst>
        </pc:spChg>
        <pc:picChg chg="add mod">
          <ac:chgData name="g.scuri1@campus.unimib.it" userId="954c88eb-48f1-4974-82d2-f7b71c9fd75a" providerId="ADAL" clId="{F6BCB2F5-49D7-4DED-8B1C-1D50FBD43E90}" dt="2022-02-01T01:49:09.388" v="11842" actId="14100"/>
          <ac:picMkLst>
            <pc:docMk/>
            <pc:sldMk cId="680921980" sldId="353"/>
            <ac:picMk id="3" creationId="{2EE1C053-0AAC-4CED-A37F-0F2F9E7BB865}"/>
          </ac:picMkLst>
        </pc:picChg>
        <pc:picChg chg="del">
          <ac:chgData name="g.scuri1@campus.unimib.it" userId="954c88eb-48f1-4974-82d2-f7b71c9fd75a" providerId="ADAL" clId="{F6BCB2F5-49D7-4DED-8B1C-1D50FBD43E90}" dt="2022-02-01T01:37:25.257" v="11046" actId="478"/>
          <ac:picMkLst>
            <pc:docMk/>
            <pc:sldMk cId="680921980" sldId="353"/>
            <ac:picMk id="8" creationId="{016467BD-2663-431D-93BA-329A3CDD926E}"/>
          </ac:picMkLst>
        </pc:picChg>
        <pc:picChg chg="del">
          <ac:chgData name="g.scuri1@campus.unimib.it" userId="954c88eb-48f1-4974-82d2-f7b71c9fd75a" providerId="ADAL" clId="{F6BCB2F5-49D7-4DED-8B1C-1D50FBD43E90}" dt="2022-02-01T01:37:26.026" v="11047" actId="478"/>
          <ac:picMkLst>
            <pc:docMk/>
            <pc:sldMk cId="680921980" sldId="353"/>
            <ac:picMk id="11" creationId="{1E83B2B0-53E1-439C-A37F-3FCA5965F7C8}"/>
          </ac:picMkLst>
        </pc:picChg>
        <pc:cxnChg chg="mod">
          <ac:chgData name="g.scuri1@campus.unimib.it" userId="954c88eb-48f1-4974-82d2-f7b71c9fd75a" providerId="ADAL" clId="{F6BCB2F5-49D7-4DED-8B1C-1D50FBD43E90}" dt="2022-02-01T03:03:50.078" v="12557" actId="14100"/>
          <ac:cxnSpMkLst>
            <pc:docMk/>
            <pc:sldMk cId="680921980" sldId="353"/>
            <ac:cxnSpMk id="4" creationId="{51FD34F7-E331-45F9-984B-6D3860116CA5}"/>
          </ac:cxnSpMkLst>
        </pc:cxnChg>
      </pc:sldChg>
      <pc:sldChg chg="modSp add del mod">
        <pc:chgData name="g.scuri1@campus.unimib.it" userId="954c88eb-48f1-4974-82d2-f7b71c9fd75a" providerId="ADAL" clId="{F6BCB2F5-49D7-4DED-8B1C-1D50FBD43E90}" dt="2022-02-01T01:53:06.905" v="11915" actId="47"/>
        <pc:sldMkLst>
          <pc:docMk/>
          <pc:sldMk cId="3699161615" sldId="354"/>
        </pc:sldMkLst>
        <pc:spChg chg="mod">
          <ac:chgData name="g.scuri1@campus.unimib.it" userId="954c88eb-48f1-4974-82d2-f7b71c9fd75a" providerId="ADAL" clId="{F6BCB2F5-49D7-4DED-8B1C-1D50FBD43E90}" dt="2022-02-01T01:36:35.474" v="11004" actId="20577"/>
          <ac:spMkLst>
            <pc:docMk/>
            <pc:sldMk cId="3699161615" sldId="354"/>
            <ac:spMk id="5" creationId="{89B91983-B758-4281-AC68-D9F7AB480AD9}"/>
          </ac:spMkLst>
        </pc:spChg>
      </pc:sldChg>
      <pc:sldChg chg="modSp add del mod">
        <pc:chgData name="g.scuri1@campus.unimib.it" userId="954c88eb-48f1-4974-82d2-f7b71c9fd75a" providerId="ADAL" clId="{F6BCB2F5-49D7-4DED-8B1C-1D50FBD43E90}" dt="2022-02-01T01:53:10.045" v="11916" actId="47"/>
        <pc:sldMkLst>
          <pc:docMk/>
          <pc:sldMk cId="3437985385" sldId="355"/>
        </pc:sldMkLst>
        <pc:spChg chg="mod">
          <ac:chgData name="g.scuri1@campus.unimib.it" userId="954c88eb-48f1-4974-82d2-f7b71c9fd75a" providerId="ADAL" clId="{F6BCB2F5-49D7-4DED-8B1C-1D50FBD43E90}" dt="2022-02-01T01:36:29.859" v="11003"/>
          <ac:spMkLst>
            <pc:docMk/>
            <pc:sldMk cId="3437985385" sldId="355"/>
            <ac:spMk id="5" creationId="{89B91983-B758-4281-AC68-D9F7AB480AD9}"/>
          </ac:spMkLst>
        </pc:spChg>
      </pc:sldChg>
      <pc:sldChg chg="modSp add del mod ord">
        <pc:chgData name="g.scuri1@campus.unimib.it" userId="954c88eb-48f1-4974-82d2-f7b71c9fd75a" providerId="ADAL" clId="{F6BCB2F5-49D7-4DED-8B1C-1D50FBD43E90}" dt="2022-02-01T03:15:58.312" v="12606" actId="47"/>
        <pc:sldMkLst>
          <pc:docMk/>
          <pc:sldMk cId="187500378" sldId="360"/>
        </pc:sldMkLst>
        <pc:spChg chg="mod">
          <ac:chgData name="g.scuri1@campus.unimib.it" userId="954c88eb-48f1-4974-82d2-f7b71c9fd75a" providerId="ADAL" clId="{F6BCB2F5-49D7-4DED-8B1C-1D50FBD43E90}" dt="2022-02-01T03:15:23.975" v="12604" actId="20577"/>
          <ac:spMkLst>
            <pc:docMk/>
            <pc:sldMk cId="187500378" sldId="360"/>
            <ac:spMk id="5" creationId="{89B91983-B758-4281-AC68-D9F7AB480AD9}"/>
          </ac:spMkLst>
        </pc:spChg>
        <pc:cxnChg chg="mod">
          <ac:chgData name="g.scuri1@campus.unimib.it" userId="954c88eb-48f1-4974-82d2-f7b71c9fd75a" providerId="ADAL" clId="{F6BCB2F5-49D7-4DED-8B1C-1D50FBD43E90}" dt="2022-02-01T03:15:29.916" v="12605" actId="14100"/>
          <ac:cxnSpMkLst>
            <pc:docMk/>
            <pc:sldMk cId="187500378" sldId="360"/>
            <ac:cxnSpMk id="28" creationId="{33BBF892-9A10-4302-82A0-61CC7DDCCF85}"/>
          </ac:cxnSpMkLst>
        </pc:cxnChg>
      </pc:sldChg>
      <pc:sldChg chg="delSp modSp add mod ord">
        <pc:chgData name="g.scuri1@campus.unimib.it" userId="954c88eb-48f1-4974-82d2-f7b71c9fd75a" providerId="ADAL" clId="{F6BCB2F5-49D7-4DED-8B1C-1D50FBD43E90}" dt="2022-02-01T03:55:45.250" v="13554" actId="20577"/>
        <pc:sldMkLst>
          <pc:docMk/>
          <pc:sldMk cId="2438719378" sldId="360"/>
        </pc:sldMkLst>
        <pc:spChg chg="mod">
          <ac:chgData name="g.scuri1@campus.unimib.it" userId="954c88eb-48f1-4974-82d2-f7b71c9fd75a" providerId="ADAL" clId="{F6BCB2F5-49D7-4DED-8B1C-1D50FBD43E90}" dt="2022-02-01T03:17:42.207" v="12684" actId="14100"/>
          <ac:spMkLst>
            <pc:docMk/>
            <pc:sldMk cId="2438719378" sldId="360"/>
            <ac:spMk id="5" creationId="{89B91983-B758-4281-AC68-D9F7AB480AD9}"/>
          </ac:spMkLst>
        </pc:spChg>
        <pc:spChg chg="mod">
          <ac:chgData name="g.scuri1@campus.unimib.it" userId="954c88eb-48f1-4974-82d2-f7b71c9fd75a" providerId="ADAL" clId="{F6BCB2F5-49D7-4DED-8B1C-1D50FBD43E90}" dt="2022-02-01T03:55:45.250" v="13554" actId="20577"/>
          <ac:spMkLst>
            <pc:docMk/>
            <pc:sldMk cId="2438719378" sldId="360"/>
            <ac:spMk id="8" creationId="{CA271CD2-B1BE-4492-A370-D611AF0AF7D9}"/>
          </ac:spMkLst>
        </pc:spChg>
        <pc:picChg chg="del">
          <ac:chgData name="g.scuri1@campus.unimib.it" userId="954c88eb-48f1-4974-82d2-f7b71c9fd75a" providerId="ADAL" clId="{F6BCB2F5-49D7-4DED-8B1C-1D50FBD43E90}" dt="2022-02-01T03:16:38.176" v="12611" actId="478"/>
          <ac:picMkLst>
            <pc:docMk/>
            <pc:sldMk cId="2438719378" sldId="360"/>
            <ac:picMk id="33" creationId="{2C91CA70-D50F-4CB8-A9F1-C08FB982D8E3}"/>
          </ac:picMkLst>
        </pc:picChg>
        <pc:cxnChg chg="del">
          <ac:chgData name="g.scuri1@campus.unimib.it" userId="954c88eb-48f1-4974-82d2-f7b71c9fd75a" providerId="ADAL" clId="{F6BCB2F5-49D7-4DED-8B1C-1D50FBD43E90}" dt="2022-02-01T03:17:47.960" v="12685" actId="478"/>
          <ac:cxnSpMkLst>
            <pc:docMk/>
            <pc:sldMk cId="2438719378" sldId="360"/>
            <ac:cxnSpMk id="4" creationId="{51FD34F7-E331-45F9-984B-6D3860116CA5}"/>
          </ac:cxnSpMkLst>
        </pc:cxnChg>
      </pc:sldChg>
    </pc:docChg>
  </pc:docChgLst>
  <pc:docChgLst>
    <pc:chgData name="Silvia Grosso" userId="ae07bb24dcdc86e9" providerId="LiveId" clId="{1781BDE0-72F4-4C06-893B-49B7BDD4422A}"/>
    <pc:docChg chg="undo custSel addSld delSld modSld">
      <pc:chgData name="Silvia Grosso" userId="ae07bb24dcdc86e9" providerId="LiveId" clId="{1781BDE0-72F4-4C06-893B-49B7BDD4422A}" dt="2022-01-06T14:34:32.555" v="134" actId="20577"/>
      <pc:docMkLst>
        <pc:docMk/>
      </pc:docMkLst>
      <pc:sldChg chg="delSp modSp add mod">
        <pc:chgData name="Silvia Grosso" userId="ae07bb24dcdc86e9" providerId="LiveId" clId="{1781BDE0-72F4-4C06-893B-49B7BDD4422A}" dt="2022-01-06T14:34:32.555" v="134" actId="20577"/>
        <pc:sldMkLst>
          <pc:docMk/>
          <pc:sldMk cId="2854464611" sldId="306"/>
        </pc:sldMkLst>
        <pc:spChg chg="mod">
          <ac:chgData name="Silvia Grosso" userId="ae07bb24dcdc86e9" providerId="LiveId" clId="{1781BDE0-72F4-4C06-893B-49B7BDD4422A}" dt="2022-01-06T14:22:27.340" v="14" actId="20577"/>
          <ac:spMkLst>
            <pc:docMk/>
            <pc:sldMk cId="2854464611" sldId="306"/>
            <ac:spMk id="5" creationId="{89B91983-B758-4281-AC68-D9F7AB480AD9}"/>
          </ac:spMkLst>
        </pc:spChg>
        <pc:spChg chg="mod">
          <ac:chgData name="Silvia Grosso" userId="ae07bb24dcdc86e9" providerId="LiveId" clId="{1781BDE0-72F4-4C06-893B-49B7BDD4422A}" dt="2022-01-06T14:34:32.555" v="134" actId="20577"/>
          <ac:spMkLst>
            <pc:docMk/>
            <pc:sldMk cId="2854464611" sldId="306"/>
            <ac:spMk id="6" creationId="{D13A722D-E148-4971-82F3-1C191AFD95ED}"/>
          </ac:spMkLst>
        </pc:spChg>
        <pc:picChg chg="del">
          <ac:chgData name="Silvia Grosso" userId="ae07bb24dcdc86e9" providerId="LiveId" clId="{1781BDE0-72F4-4C06-893B-49B7BDD4422A}" dt="2022-01-06T14:22:37.886" v="16" actId="478"/>
          <ac:picMkLst>
            <pc:docMk/>
            <pc:sldMk cId="2854464611" sldId="306"/>
            <ac:picMk id="3" creationId="{45BC9084-E013-4550-96A4-8CC7DE3A2D6E}"/>
          </ac:picMkLst>
        </pc:picChg>
        <pc:cxnChg chg="mod">
          <ac:chgData name="Silvia Grosso" userId="ae07bb24dcdc86e9" providerId="LiveId" clId="{1781BDE0-72F4-4C06-893B-49B7BDD4422A}" dt="2022-01-06T14:22:34.794" v="15" actId="14100"/>
          <ac:cxnSpMkLst>
            <pc:docMk/>
            <pc:sldMk cId="2854464611" sldId="306"/>
            <ac:cxnSpMk id="4" creationId="{51FD34F7-E331-45F9-984B-6D3860116CA5}"/>
          </ac:cxnSpMkLst>
        </pc:cxnChg>
      </pc:sldChg>
      <pc:sldChg chg="new del">
        <pc:chgData name="Silvia Grosso" userId="ae07bb24dcdc86e9" providerId="LiveId" clId="{1781BDE0-72F4-4C06-893B-49B7BDD4422A}" dt="2022-01-06T14:22:04.688" v="1" actId="2696"/>
        <pc:sldMkLst>
          <pc:docMk/>
          <pc:sldMk cId="3381940286" sldId="306"/>
        </pc:sldMkLst>
      </pc:sldChg>
    </pc:docChg>
  </pc:docChgLst>
  <pc:docChgLst>
    <pc:chgData name="g.carbone8@campus.unimib.it" userId="b00d38c9-59ca-445d-a206-84026ffe8624" providerId="ADAL" clId="{CCC0996A-7904-454A-865B-43D0AFB14203}"/>
    <pc:docChg chg="custSel modSld">
      <pc:chgData name="g.carbone8@campus.unimib.it" userId="b00d38c9-59ca-445d-a206-84026ffe8624" providerId="ADAL" clId="{CCC0996A-7904-454A-865B-43D0AFB14203}" dt="2022-03-04T16:11:22.744" v="13" actId="20577"/>
      <pc:docMkLst>
        <pc:docMk/>
      </pc:docMkLst>
      <pc:sldChg chg="modSp mod">
        <pc:chgData name="g.carbone8@campus.unimib.it" userId="b00d38c9-59ca-445d-a206-84026ffe8624" providerId="ADAL" clId="{CCC0996A-7904-454A-865B-43D0AFB14203}" dt="2022-03-04T16:11:22.744" v="13" actId="20577"/>
        <pc:sldMkLst>
          <pc:docMk/>
          <pc:sldMk cId="1594528559" sldId="292"/>
        </pc:sldMkLst>
        <pc:spChg chg="mod">
          <ac:chgData name="g.carbone8@campus.unimib.it" userId="b00d38c9-59ca-445d-a206-84026ffe8624" providerId="ADAL" clId="{CCC0996A-7904-454A-865B-43D0AFB14203}" dt="2022-03-04T16:11:22.744" v="13" actId="20577"/>
          <ac:spMkLst>
            <pc:docMk/>
            <pc:sldMk cId="1594528559" sldId="292"/>
            <ac:spMk id="3" creationId="{E1FB86F8-6DF0-4339-BF37-90EEE1A1CE98}"/>
          </ac:spMkLst>
        </pc:spChg>
      </pc:sldChg>
    </pc:docChg>
  </pc:docChgLst>
  <pc:docChgLst>
    <pc:chgData name="Silvia Grosso" userId="ae07bb24dcdc86e9" providerId="LiveId" clId="{663EDA11-63A3-4725-9154-08D0D2B3E39E}"/>
    <pc:docChg chg="undo custSel addSld delSld modSld">
      <pc:chgData name="Silvia Grosso" userId="ae07bb24dcdc86e9" providerId="LiveId" clId="{663EDA11-63A3-4725-9154-08D0D2B3E39E}" dt="2021-12-28T17:09:41.877" v="2679" actId="1076"/>
      <pc:docMkLst>
        <pc:docMk/>
      </pc:docMkLst>
      <pc:sldChg chg="modSp mod">
        <pc:chgData name="Silvia Grosso" userId="ae07bb24dcdc86e9" providerId="LiveId" clId="{663EDA11-63A3-4725-9154-08D0D2B3E39E}" dt="2021-12-28T14:27:25.899" v="2346" actId="20577"/>
        <pc:sldMkLst>
          <pc:docMk/>
          <pc:sldMk cId="1413317281" sldId="266"/>
        </pc:sldMkLst>
        <pc:spChg chg="mod">
          <ac:chgData name="Silvia Grosso" userId="ae07bb24dcdc86e9" providerId="LiveId" clId="{663EDA11-63A3-4725-9154-08D0D2B3E39E}" dt="2021-12-28T14:27:25.899" v="2346" actId="20577"/>
          <ac:spMkLst>
            <pc:docMk/>
            <pc:sldMk cId="1413317281" sldId="266"/>
            <ac:spMk id="5" creationId="{89B91983-B758-4281-AC68-D9F7AB480AD9}"/>
          </ac:spMkLst>
        </pc:spChg>
        <pc:picChg chg="mod">
          <ac:chgData name="Silvia Grosso" userId="ae07bb24dcdc86e9" providerId="LiveId" clId="{663EDA11-63A3-4725-9154-08D0D2B3E39E}" dt="2021-12-28T14:23:29.971" v="2330" actId="1076"/>
          <ac:picMkLst>
            <pc:docMk/>
            <pc:sldMk cId="1413317281" sldId="266"/>
            <ac:picMk id="7" creationId="{16516D1F-51E0-104C-98E9-4FD4B30C3E7E}"/>
          </ac:picMkLst>
        </pc:picChg>
        <pc:picChg chg="mod">
          <ac:chgData name="Silvia Grosso" userId="ae07bb24dcdc86e9" providerId="LiveId" clId="{663EDA11-63A3-4725-9154-08D0D2B3E39E}" dt="2021-12-28T14:19:22.841" v="2329" actId="1076"/>
          <ac:picMkLst>
            <pc:docMk/>
            <pc:sldMk cId="1413317281" sldId="266"/>
            <ac:picMk id="10" creationId="{0AE553D6-63B8-A047-B67E-02D710030517}"/>
          </ac:picMkLst>
        </pc:picChg>
      </pc:sldChg>
      <pc:sldChg chg="addSp delSp modSp mod">
        <pc:chgData name="Silvia Grosso" userId="ae07bb24dcdc86e9" providerId="LiveId" clId="{663EDA11-63A3-4725-9154-08D0D2B3E39E}" dt="2021-12-28T14:25:56.764" v="2338" actId="20577"/>
        <pc:sldMkLst>
          <pc:docMk/>
          <pc:sldMk cId="455169881" sldId="293"/>
        </pc:sldMkLst>
        <pc:spChg chg="mod">
          <ac:chgData name="Silvia Grosso" userId="ae07bb24dcdc86e9" providerId="LiveId" clId="{663EDA11-63A3-4725-9154-08D0D2B3E39E}" dt="2021-12-28T14:25:56.764" v="2338" actId="20577"/>
          <ac:spMkLst>
            <pc:docMk/>
            <pc:sldMk cId="455169881" sldId="293"/>
            <ac:spMk id="5" creationId="{89B91983-B758-4281-AC68-D9F7AB480AD9}"/>
          </ac:spMkLst>
        </pc:spChg>
        <pc:spChg chg="mod">
          <ac:chgData name="Silvia Grosso" userId="ae07bb24dcdc86e9" providerId="LiveId" clId="{663EDA11-63A3-4725-9154-08D0D2B3E39E}" dt="2021-12-27T14:02:15.950" v="1861" actId="20577"/>
          <ac:spMkLst>
            <pc:docMk/>
            <pc:sldMk cId="455169881" sldId="293"/>
            <ac:spMk id="6" creationId="{D13A722D-E148-4971-82F3-1C191AFD95ED}"/>
          </ac:spMkLst>
        </pc:spChg>
        <pc:picChg chg="del">
          <ac:chgData name="Silvia Grosso" userId="ae07bb24dcdc86e9" providerId="LiveId" clId="{663EDA11-63A3-4725-9154-08D0D2B3E39E}" dt="2021-12-27T10:36:30.627" v="212" actId="478"/>
          <ac:picMkLst>
            <pc:docMk/>
            <pc:sldMk cId="455169881" sldId="293"/>
            <ac:picMk id="3" creationId="{CB440700-8E7D-884F-8028-24A5528684F2}"/>
          </ac:picMkLst>
        </pc:picChg>
        <pc:picChg chg="del">
          <ac:chgData name="Silvia Grosso" userId="ae07bb24dcdc86e9" providerId="LiveId" clId="{663EDA11-63A3-4725-9154-08D0D2B3E39E}" dt="2021-12-27T10:36:27.365" v="209" actId="478"/>
          <ac:picMkLst>
            <pc:docMk/>
            <pc:sldMk cId="455169881" sldId="293"/>
            <ac:picMk id="7" creationId="{EEACD5FD-4EE0-A941-BE62-833D65F88CD5}"/>
          </ac:picMkLst>
        </pc:picChg>
        <pc:picChg chg="del">
          <ac:chgData name="Silvia Grosso" userId="ae07bb24dcdc86e9" providerId="LiveId" clId="{663EDA11-63A3-4725-9154-08D0D2B3E39E}" dt="2021-12-27T10:36:29.649" v="211" actId="478"/>
          <ac:picMkLst>
            <pc:docMk/>
            <pc:sldMk cId="455169881" sldId="293"/>
            <ac:picMk id="8" creationId="{F56D7127-22F3-994B-984E-3417C10418C8}"/>
          </ac:picMkLst>
        </pc:picChg>
        <pc:picChg chg="del">
          <ac:chgData name="Silvia Grosso" userId="ae07bb24dcdc86e9" providerId="LiveId" clId="{663EDA11-63A3-4725-9154-08D0D2B3E39E}" dt="2021-12-27T10:36:28.453" v="210" actId="478"/>
          <ac:picMkLst>
            <pc:docMk/>
            <pc:sldMk cId="455169881" sldId="293"/>
            <ac:picMk id="9" creationId="{882E5626-BEF4-2D45-BD4B-48FB99C198EF}"/>
          </ac:picMkLst>
        </pc:picChg>
        <pc:picChg chg="add mod">
          <ac:chgData name="Silvia Grosso" userId="ae07bb24dcdc86e9" providerId="LiveId" clId="{663EDA11-63A3-4725-9154-08D0D2B3E39E}" dt="2021-12-27T14:01:25.282" v="1859"/>
          <ac:picMkLst>
            <pc:docMk/>
            <pc:sldMk cId="455169881" sldId="293"/>
            <ac:picMk id="2050" creationId="{2BDA681F-B5F7-401D-B18A-5F3150B27C4B}"/>
          </ac:picMkLst>
        </pc:picChg>
        <pc:cxnChg chg="mod">
          <ac:chgData name="Silvia Grosso" userId="ae07bb24dcdc86e9" providerId="LiveId" clId="{663EDA11-63A3-4725-9154-08D0D2B3E39E}" dt="2021-12-27T14:06:33.152" v="1869" actId="14100"/>
          <ac:cxnSpMkLst>
            <pc:docMk/>
            <pc:sldMk cId="455169881" sldId="293"/>
            <ac:cxnSpMk id="4" creationId="{51FD34F7-E331-45F9-984B-6D3860116CA5}"/>
          </ac:cxnSpMkLst>
        </pc:cxnChg>
      </pc:sldChg>
      <pc:sldChg chg="modSp mod">
        <pc:chgData name="Silvia Grosso" userId="ae07bb24dcdc86e9" providerId="LiveId" clId="{663EDA11-63A3-4725-9154-08D0D2B3E39E}" dt="2021-12-27T09:53:59.553" v="129" actId="29295"/>
        <pc:sldMkLst>
          <pc:docMk/>
          <pc:sldMk cId="3197017637" sldId="294"/>
        </pc:sldMkLst>
        <pc:picChg chg="mod">
          <ac:chgData name="Silvia Grosso" userId="ae07bb24dcdc86e9" providerId="LiveId" clId="{663EDA11-63A3-4725-9154-08D0D2B3E39E}" dt="2021-12-27T09:53:59.553" v="129" actId="29295"/>
          <ac:picMkLst>
            <pc:docMk/>
            <pc:sldMk cId="3197017637" sldId="294"/>
            <ac:picMk id="3" creationId="{BE7FA914-BE0F-40DA-ABDA-4F220218BD0D}"/>
          </ac:picMkLst>
        </pc:picChg>
      </pc:sldChg>
      <pc:sldChg chg="modSp mod">
        <pc:chgData name="Silvia Grosso" userId="ae07bb24dcdc86e9" providerId="LiveId" clId="{663EDA11-63A3-4725-9154-08D0D2B3E39E}" dt="2021-12-28T14:40:32.418" v="2488" actId="20577"/>
        <pc:sldMkLst>
          <pc:docMk/>
          <pc:sldMk cId="462686018" sldId="295"/>
        </pc:sldMkLst>
        <pc:spChg chg="mod">
          <ac:chgData name="Silvia Grosso" userId="ae07bb24dcdc86e9" providerId="LiveId" clId="{663EDA11-63A3-4725-9154-08D0D2B3E39E}" dt="2021-12-28T14:40:32.418" v="2488" actId="20577"/>
          <ac:spMkLst>
            <pc:docMk/>
            <pc:sldMk cId="462686018" sldId="295"/>
            <ac:spMk id="6" creationId="{D13A722D-E148-4971-82F3-1C191AFD95ED}"/>
          </ac:spMkLst>
        </pc:spChg>
      </pc:sldChg>
      <pc:sldChg chg="modSp mod">
        <pc:chgData name="Silvia Grosso" userId="ae07bb24dcdc86e9" providerId="LiveId" clId="{663EDA11-63A3-4725-9154-08D0D2B3E39E}" dt="2021-12-27T11:20:33.455" v="297" actId="20577"/>
        <pc:sldMkLst>
          <pc:docMk/>
          <pc:sldMk cId="2204845249" sldId="296"/>
        </pc:sldMkLst>
        <pc:spChg chg="mod">
          <ac:chgData name="Silvia Grosso" userId="ae07bb24dcdc86e9" providerId="LiveId" clId="{663EDA11-63A3-4725-9154-08D0D2B3E39E}" dt="2021-12-27T11:20:33.455" v="297" actId="20577"/>
          <ac:spMkLst>
            <pc:docMk/>
            <pc:sldMk cId="2204845249" sldId="296"/>
            <ac:spMk id="6" creationId="{D13A722D-E148-4971-82F3-1C191AFD95ED}"/>
          </ac:spMkLst>
        </pc:spChg>
      </pc:sldChg>
      <pc:sldChg chg="addSp delSp modSp add mod">
        <pc:chgData name="Silvia Grosso" userId="ae07bb24dcdc86e9" providerId="LiveId" clId="{663EDA11-63A3-4725-9154-08D0D2B3E39E}" dt="2021-12-27T14:33:08.233" v="1972" actId="1076"/>
        <pc:sldMkLst>
          <pc:docMk/>
          <pc:sldMk cId="332526478" sldId="297"/>
        </pc:sldMkLst>
        <pc:spChg chg="del mod">
          <ac:chgData name="Silvia Grosso" userId="ae07bb24dcdc86e9" providerId="LiveId" clId="{663EDA11-63A3-4725-9154-08D0D2B3E39E}" dt="2021-12-27T11:50:50.209" v="1324" actId="478"/>
          <ac:spMkLst>
            <pc:docMk/>
            <pc:sldMk cId="332526478" sldId="297"/>
            <ac:spMk id="5" creationId="{89B91983-B758-4281-AC68-D9F7AB480AD9}"/>
          </ac:spMkLst>
        </pc:spChg>
        <pc:spChg chg="del">
          <ac:chgData name="Silvia Grosso" userId="ae07bb24dcdc86e9" providerId="LiveId" clId="{663EDA11-63A3-4725-9154-08D0D2B3E39E}" dt="2021-12-27T11:50:51.265" v="1325" actId="478"/>
          <ac:spMkLst>
            <pc:docMk/>
            <pc:sldMk cId="332526478" sldId="297"/>
            <ac:spMk id="6" creationId="{D13A722D-E148-4971-82F3-1C191AFD95ED}"/>
          </ac:spMkLst>
        </pc:spChg>
        <pc:spChg chg="add mod">
          <ac:chgData name="Silvia Grosso" userId="ae07bb24dcdc86e9" providerId="LiveId" clId="{663EDA11-63A3-4725-9154-08D0D2B3E39E}" dt="2021-12-27T14:31:37.356" v="1965" actId="14100"/>
          <ac:spMkLst>
            <pc:docMk/>
            <pc:sldMk cId="332526478" sldId="297"/>
            <ac:spMk id="15" creationId="{E46F17C1-611D-4656-8827-3FC7FC8D8D4C}"/>
          </ac:spMkLst>
        </pc:spChg>
        <pc:spChg chg="add del mod">
          <ac:chgData name="Silvia Grosso" userId="ae07bb24dcdc86e9" providerId="LiveId" clId="{663EDA11-63A3-4725-9154-08D0D2B3E39E}" dt="2021-12-27T13:30:29.128" v="1481"/>
          <ac:spMkLst>
            <pc:docMk/>
            <pc:sldMk cId="332526478" sldId="297"/>
            <ac:spMk id="16" creationId="{E2B9A206-F2B0-419A-AC1D-259ED1D9E604}"/>
          </ac:spMkLst>
        </pc:spChg>
        <pc:spChg chg="add mod">
          <ac:chgData name="Silvia Grosso" userId="ae07bb24dcdc86e9" providerId="LiveId" clId="{663EDA11-63A3-4725-9154-08D0D2B3E39E}" dt="2021-12-27T14:31:08.992" v="1961" actId="14100"/>
          <ac:spMkLst>
            <pc:docMk/>
            <pc:sldMk cId="332526478" sldId="297"/>
            <ac:spMk id="17" creationId="{4C404127-AEA9-4B02-96DE-D003F311C6EF}"/>
          </ac:spMkLst>
        </pc:spChg>
        <pc:picChg chg="add del mod modCrop">
          <ac:chgData name="Silvia Grosso" userId="ae07bb24dcdc86e9" providerId="LiveId" clId="{663EDA11-63A3-4725-9154-08D0D2B3E39E}" dt="2021-12-27T13:34:19.741" v="1496" actId="478"/>
          <ac:picMkLst>
            <pc:docMk/>
            <pc:sldMk cId="332526478" sldId="297"/>
            <ac:picMk id="2" creationId="{B15530B3-A34B-4D8B-8190-830CAA44AA57}"/>
          </ac:picMkLst>
        </pc:picChg>
        <pc:picChg chg="del">
          <ac:chgData name="Silvia Grosso" userId="ae07bb24dcdc86e9" providerId="LiveId" clId="{663EDA11-63A3-4725-9154-08D0D2B3E39E}" dt="2021-12-27T11:50:54.215" v="1329" actId="478"/>
          <ac:picMkLst>
            <pc:docMk/>
            <pc:sldMk cId="332526478" sldId="297"/>
            <ac:picMk id="3" creationId="{CB440700-8E7D-884F-8028-24A5528684F2}"/>
          </ac:picMkLst>
        </pc:picChg>
        <pc:picChg chg="del">
          <ac:chgData name="Silvia Grosso" userId="ae07bb24dcdc86e9" providerId="LiveId" clId="{663EDA11-63A3-4725-9154-08D0D2B3E39E}" dt="2021-12-27T11:50:52.123" v="1326" actId="478"/>
          <ac:picMkLst>
            <pc:docMk/>
            <pc:sldMk cId="332526478" sldId="297"/>
            <ac:picMk id="7" creationId="{EEACD5FD-4EE0-A941-BE62-833D65F88CD5}"/>
          </ac:picMkLst>
        </pc:picChg>
        <pc:picChg chg="del">
          <ac:chgData name="Silvia Grosso" userId="ae07bb24dcdc86e9" providerId="LiveId" clId="{663EDA11-63A3-4725-9154-08D0D2B3E39E}" dt="2021-12-27T11:50:53.517" v="1328" actId="478"/>
          <ac:picMkLst>
            <pc:docMk/>
            <pc:sldMk cId="332526478" sldId="297"/>
            <ac:picMk id="8" creationId="{F56D7127-22F3-994B-984E-3417C10418C8}"/>
          </ac:picMkLst>
        </pc:picChg>
        <pc:picChg chg="del">
          <ac:chgData name="Silvia Grosso" userId="ae07bb24dcdc86e9" providerId="LiveId" clId="{663EDA11-63A3-4725-9154-08D0D2B3E39E}" dt="2021-12-27T11:50:52.807" v="1327" actId="478"/>
          <ac:picMkLst>
            <pc:docMk/>
            <pc:sldMk cId="332526478" sldId="297"/>
            <ac:picMk id="9" creationId="{882E5626-BEF4-2D45-BD4B-48FB99C198EF}"/>
          </ac:picMkLst>
        </pc:picChg>
        <pc:picChg chg="add mod">
          <ac:chgData name="Silvia Grosso" userId="ae07bb24dcdc86e9" providerId="LiveId" clId="{663EDA11-63A3-4725-9154-08D0D2B3E39E}" dt="2021-12-27T11:51:46.595" v="1334"/>
          <ac:picMkLst>
            <pc:docMk/>
            <pc:sldMk cId="332526478" sldId="297"/>
            <ac:picMk id="10" creationId="{A4289FCA-6120-4E46-8C9A-3DE68087CCA3}"/>
          </ac:picMkLst>
        </pc:picChg>
        <pc:picChg chg="add mod">
          <ac:chgData name="Silvia Grosso" userId="ae07bb24dcdc86e9" providerId="LiveId" clId="{663EDA11-63A3-4725-9154-08D0D2B3E39E}" dt="2021-12-27T11:51:53.704" v="1336"/>
          <ac:picMkLst>
            <pc:docMk/>
            <pc:sldMk cId="332526478" sldId="297"/>
            <ac:picMk id="11" creationId="{61D85A40-99EE-4531-B846-ACA881E898DF}"/>
          </ac:picMkLst>
        </pc:picChg>
        <pc:picChg chg="add del mod modCrop">
          <ac:chgData name="Silvia Grosso" userId="ae07bb24dcdc86e9" providerId="LiveId" clId="{663EDA11-63A3-4725-9154-08D0D2B3E39E}" dt="2021-12-27T13:36:20.008" v="1516" actId="478"/>
          <ac:picMkLst>
            <pc:docMk/>
            <pc:sldMk cId="332526478" sldId="297"/>
            <ac:picMk id="12" creationId="{4353E605-4752-439E-A891-30F79B610F78}"/>
          </ac:picMkLst>
        </pc:picChg>
        <pc:picChg chg="add del mod modCrop">
          <ac:chgData name="Silvia Grosso" userId="ae07bb24dcdc86e9" providerId="LiveId" clId="{663EDA11-63A3-4725-9154-08D0D2B3E39E}" dt="2021-12-27T13:34:18.886" v="1495" actId="478"/>
          <ac:picMkLst>
            <pc:docMk/>
            <pc:sldMk cId="332526478" sldId="297"/>
            <ac:picMk id="13" creationId="{3996F761-32E9-4283-858F-5D0FC429E190}"/>
          </ac:picMkLst>
        </pc:picChg>
        <pc:picChg chg="add mod">
          <ac:chgData name="Silvia Grosso" userId="ae07bb24dcdc86e9" providerId="LiveId" clId="{663EDA11-63A3-4725-9154-08D0D2B3E39E}" dt="2021-12-27T14:33:08.233" v="1972" actId="1076"/>
          <ac:picMkLst>
            <pc:docMk/>
            <pc:sldMk cId="332526478" sldId="297"/>
            <ac:picMk id="22" creationId="{61012594-C0CC-4E39-809F-58750DD6C41B}"/>
          </ac:picMkLst>
        </pc:picChg>
        <pc:picChg chg="add mod">
          <ac:chgData name="Silvia Grosso" userId="ae07bb24dcdc86e9" providerId="LiveId" clId="{663EDA11-63A3-4725-9154-08D0D2B3E39E}" dt="2021-12-27T14:32:54.679" v="1971" actId="1076"/>
          <ac:picMkLst>
            <pc:docMk/>
            <pc:sldMk cId="332526478" sldId="297"/>
            <ac:picMk id="1026" creationId="{50458A4A-8658-4B0D-A43E-93910F0784D4}"/>
          </ac:picMkLst>
        </pc:picChg>
        <pc:picChg chg="add mod">
          <ac:chgData name="Silvia Grosso" userId="ae07bb24dcdc86e9" providerId="LiveId" clId="{663EDA11-63A3-4725-9154-08D0D2B3E39E}" dt="2021-12-27T14:32:42.612" v="1969" actId="1076"/>
          <ac:picMkLst>
            <pc:docMk/>
            <pc:sldMk cId="332526478" sldId="297"/>
            <ac:picMk id="1028" creationId="{7866505D-E45F-441C-A17C-3FCBF2041844}"/>
          </ac:picMkLst>
        </pc:picChg>
        <pc:cxnChg chg="del mod">
          <ac:chgData name="Silvia Grosso" userId="ae07bb24dcdc86e9" providerId="LiveId" clId="{663EDA11-63A3-4725-9154-08D0D2B3E39E}" dt="2021-12-27T14:20:22.219" v="1904" actId="478"/>
          <ac:cxnSpMkLst>
            <pc:docMk/>
            <pc:sldMk cId="332526478" sldId="297"/>
            <ac:cxnSpMk id="4" creationId="{51FD34F7-E331-45F9-984B-6D3860116CA5}"/>
          </ac:cxnSpMkLst>
        </pc:cxnChg>
        <pc:cxnChg chg="add del mod">
          <ac:chgData name="Silvia Grosso" userId="ae07bb24dcdc86e9" providerId="LiveId" clId="{663EDA11-63A3-4725-9154-08D0D2B3E39E}" dt="2021-12-27T14:16:27.435" v="1883" actId="478"/>
          <ac:cxnSpMkLst>
            <pc:docMk/>
            <pc:sldMk cId="332526478" sldId="297"/>
            <ac:cxnSpMk id="19" creationId="{DF475219-755E-49FC-BA86-F93444AAE624}"/>
          </ac:cxnSpMkLst>
        </pc:cxnChg>
        <pc:cxnChg chg="add del mod">
          <ac:chgData name="Silvia Grosso" userId="ae07bb24dcdc86e9" providerId="LiveId" clId="{663EDA11-63A3-4725-9154-08D0D2B3E39E}" dt="2021-12-27T14:29:21.685" v="1952" actId="478"/>
          <ac:cxnSpMkLst>
            <pc:docMk/>
            <pc:sldMk cId="332526478" sldId="297"/>
            <ac:cxnSpMk id="30" creationId="{3F994C38-5486-4DC8-9215-47CF0840B91D}"/>
          </ac:cxnSpMkLst>
        </pc:cxnChg>
        <pc:cxnChg chg="add mod">
          <ac:chgData name="Silvia Grosso" userId="ae07bb24dcdc86e9" providerId="LiveId" clId="{663EDA11-63A3-4725-9154-08D0D2B3E39E}" dt="2021-12-27T14:29:15.586" v="1951" actId="14100"/>
          <ac:cxnSpMkLst>
            <pc:docMk/>
            <pc:sldMk cId="332526478" sldId="297"/>
            <ac:cxnSpMk id="33" creationId="{F1022DA3-B46F-4C1F-9317-A750529FC671}"/>
          </ac:cxnSpMkLst>
        </pc:cxnChg>
        <pc:cxnChg chg="add mod">
          <ac:chgData name="Silvia Grosso" userId="ae07bb24dcdc86e9" providerId="LiveId" clId="{663EDA11-63A3-4725-9154-08D0D2B3E39E}" dt="2021-12-27T14:31:14.936" v="1962" actId="14100"/>
          <ac:cxnSpMkLst>
            <pc:docMk/>
            <pc:sldMk cId="332526478" sldId="297"/>
            <ac:cxnSpMk id="38" creationId="{79B7D224-8E39-47E5-A01D-A08798051E8D}"/>
          </ac:cxnSpMkLst>
        </pc:cxnChg>
      </pc:sldChg>
      <pc:sldChg chg="addSp delSp modSp new del mod">
        <pc:chgData name="Silvia Grosso" userId="ae07bb24dcdc86e9" providerId="LiveId" clId="{663EDA11-63A3-4725-9154-08D0D2B3E39E}" dt="2021-12-27T10:12:12.422" v="130" actId="2696"/>
        <pc:sldMkLst>
          <pc:docMk/>
          <pc:sldMk cId="2016621623" sldId="297"/>
        </pc:sldMkLst>
        <pc:spChg chg="del">
          <ac:chgData name="Silvia Grosso" userId="ae07bb24dcdc86e9" providerId="LiveId" clId="{663EDA11-63A3-4725-9154-08D0D2B3E39E}" dt="2021-12-27T08:26:55.915" v="2"/>
          <ac:spMkLst>
            <pc:docMk/>
            <pc:sldMk cId="2016621623" sldId="297"/>
            <ac:spMk id="2" creationId="{9BA451C5-CA13-488C-9856-A1F31D758575}"/>
          </ac:spMkLst>
        </pc:spChg>
        <pc:spChg chg="add mod">
          <ac:chgData name="Silvia Grosso" userId="ae07bb24dcdc86e9" providerId="LiveId" clId="{663EDA11-63A3-4725-9154-08D0D2B3E39E}" dt="2021-12-27T08:28:20.267" v="6" actId="1076"/>
          <ac:spMkLst>
            <pc:docMk/>
            <pc:sldMk cId="2016621623" sldId="297"/>
            <ac:spMk id="4" creationId="{8EBCCC22-DA6C-4598-A592-816FDFFBE51C}"/>
          </ac:spMkLst>
        </pc:spChg>
        <pc:cxnChg chg="add mod">
          <ac:chgData name="Silvia Grosso" userId="ae07bb24dcdc86e9" providerId="LiveId" clId="{663EDA11-63A3-4725-9154-08D0D2B3E39E}" dt="2021-12-27T08:28:27.994" v="7" actId="1076"/>
          <ac:cxnSpMkLst>
            <pc:docMk/>
            <pc:sldMk cId="2016621623" sldId="297"/>
            <ac:cxnSpMk id="5" creationId="{010598C8-B12D-401F-BB28-1A01E3D8E078}"/>
          </ac:cxnSpMkLst>
        </pc:cxnChg>
      </pc:sldChg>
      <pc:sldChg chg="add del">
        <pc:chgData name="Silvia Grosso" userId="ae07bb24dcdc86e9" providerId="LiveId" clId="{663EDA11-63A3-4725-9154-08D0D2B3E39E}" dt="2021-12-27T14:05:38.249" v="1863" actId="2696"/>
        <pc:sldMkLst>
          <pc:docMk/>
          <pc:sldMk cId="2870550996" sldId="298"/>
        </pc:sldMkLst>
      </pc:sldChg>
      <pc:sldChg chg="addSp modSp new del mod">
        <pc:chgData name="Silvia Grosso" userId="ae07bb24dcdc86e9" providerId="LiveId" clId="{663EDA11-63A3-4725-9154-08D0D2B3E39E}" dt="2021-12-27T10:12:16.165" v="131" actId="2696"/>
        <pc:sldMkLst>
          <pc:docMk/>
          <pc:sldMk cId="4061101883" sldId="298"/>
        </pc:sldMkLst>
        <pc:spChg chg="mod">
          <ac:chgData name="Silvia Grosso" userId="ae07bb24dcdc86e9" providerId="LiveId" clId="{663EDA11-63A3-4725-9154-08D0D2B3E39E}" dt="2021-12-27T08:29:38.776" v="15" actId="1076"/>
          <ac:spMkLst>
            <pc:docMk/>
            <pc:sldMk cId="4061101883" sldId="298"/>
            <ac:spMk id="2" creationId="{A537F82B-84EF-495B-A421-5353E15D4591}"/>
          </ac:spMkLst>
        </pc:spChg>
        <pc:cxnChg chg="add mod">
          <ac:chgData name="Silvia Grosso" userId="ae07bb24dcdc86e9" providerId="LiveId" clId="{663EDA11-63A3-4725-9154-08D0D2B3E39E}" dt="2021-12-27T08:29:51.543" v="16"/>
          <ac:cxnSpMkLst>
            <pc:docMk/>
            <pc:sldMk cId="4061101883" sldId="298"/>
            <ac:cxnSpMk id="4" creationId="{A4C1CA3C-9E93-443F-B81B-4C4E21551D85}"/>
          </ac:cxnSpMkLst>
        </pc:cxnChg>
      </pc:sldChg>
      <pc:sldChg chg="add">
        <pc:chgData name="Silvia Grosso" userId="ae07bb24dcdc86e9" providerId="LiveId" clId="{663EDA11-63A3-4725-9154-08D0D2B3E39E}" dt="2021-12-27T14:03:40.568" v="1862"/>
        <pc:sldMkLst>
          <pc:docMk/>
          <pc:sldMk cId="202300076" sldId="299"/>
        </pc:sldMkLst>
      </pc:sldChg>
      <pc:sldChg chg="add del">
        <pc:chgData name="Silvia Grosso" userId="ae07bb24dcdc86e9" providerId="LiveId" clId="{663EDA11-63A3-4725-9154-08D0D2B3E39E}" dt="2021-12-28T14:12:08.956" v="2138" actId="2890"/>
        <pc:sldMkLst>
          <pc:docMk/>
          <pc:sldMk cId="281724162" sldId="300"/>
        </pc:sldMkLst>
      </pc:sldChg>
      <pc:sldChg chg="modSp add mod">
        <pc:chgData name="Silvia Grosso" userId="ae07bb24dcdc86e9" providerId="LiveId" clId="{663EDA11-63A3-4725-9154-08D0D2B3E39E}" dt="2021-12-28T14:53:21.740" v="2589" actId="5793"/>
        <pc:sldMkLst>
          <pc:docMk/>
          <pc:sldMk cId="341538158" sldId="300"/>
        </pc:sldMkLst>
        <pc:spChg chg="mod">
          <ac:chgData name="Silvia Grosso" userId="ae07bb24dcdc86e9" providerId="LiveId" clId="{663EDA11-63A3-4725-9154-08D0D2B3E39E}" dt="2021-12-28T14:27:28.068" v="2348" actId="20577"/>
          <ac:spMkLst>
            <pc:docMk/>
            <pc:sldMk cId="341538158" sldId="300"/>
            <ac:spMk id="5" creationId="{89B91983-B758-4281-AC68-D9F7AB480AD9}"/>
          </ac:spMkLst>
        </pc:spChg>
        <pc:spChg chg="mod">
          <ac:chgData name="Silvia Grosso" userId="ae07bb24dcdc86e9" providerId="LiveId" clId="{663EDA11-63A3-4725-9154-08D0D2B3E39E}" dt="2021-12-28T14:53:21.740" v="2589" actId="5793"/>
          <ac:spMkLst>
            <pc:docMk/>
            <pc:sldMk cId="341538158" sldId="300"/>
            <ac:spMk id="6" creationId="{D13A722D-E148-4971-82F3-1C191AFD95ED}"/>
          </ac:spMkLst>
        </pc:spChg>
        <pc:cxnChg chg="mod">
          <ac:chgData name="Silvia Grosso" userId="ae07bb24dcdc86e9" providerId="LiveId" clId="{663EDA11-63A3-4725-9154-08D0D2B3E39E}" dt="2021-12-28T14:26:18.654" v="2341" actId="14100"/>
          <ac:cxnSpMkLst>
            <pc:docMk/>
            <pc:sldMk cId="341538158" sldId="300"/>
            <ac:cxnSpMk id="4" creationId="{51FD34F7-E331-45F9-984B-6D3860116CA5}"/>
          </ac:cxnSpMkLst>
        </pc:cxnChg>
      </pc:sldChg>
      <pc:sldChg chg="add del">
        <pc:chgData name="Silvia Grosso" userId="ae07bb24dcdc86e9" providerId="LiveId" clId="{663EDA11-63A3-4725-9154-08D0D2B3E39E}" dt="2021-12-28T14:12:18.496" v="2140" actId="2890"/>
        <pc:sldMkLst>
          <pc:docMk/>
          <pc:sldMk cId="2479181778" sldId="300"/>
        </pc:sldMkLst>
      </pc:sldChg>
      <pc:sldChg chg="addSp delSp modSp">
        <pc:chgData name="Silvia Grosso" userId="ae07bb24dcdc86e9" providerId="LiveId" clId="{663EDA11-63A3-4725-9154-08D0D2B3E39E}" dt="2021-12-28T17:09:41.877" v="2679" actId="1076"/>
        <pc:sldMkLst>
          <pc:docMk/>
          <pc:sldMk cId="3124619789" sldId="301"/>
        </pc:sldMkLst>
        <pc:picChg chg="add mod">
          <ac:chgData name="Silvia Grosso" userId="ae07bb24dcdc86e9" providerId="LiveId" clId="{663EDA11-63A3-4725-9154-08D0D2B3E39E}" dt="2021-12-28T17:09:41.877" v="2679" actId="1076"/>
          <ac:picMkLst>
            <pc:docMk/>
            <pc:sldMk cId="3124619789" sldId="301"/>
            <ac:picMk id="2" creationId="{C984CF58-19C8-4CC1-9A2A-F864D51BC624}"/>
          </ac:picMkLst>
        </pc:picChg>
        <pc:picChg chg="add del mod">
          <ac:chgData name="Silvia Grosso" userId="ae07bb24dcdc86e9" providerId="LiveId" clId="{663EDA11-63A3-4725-9154-08D0D2B3E39E}" dt="2021-12-28T17:06:39.971" v="2642" actId="478"/>
          <ac:picMkLst>
            <pc:docMk/>
            <pc:sldMk cId="3124619789" sldId="301"/>
            <ac:picMk id="10" creationId="{BCB1C76D-3166-4F5E-8309-6DAD42B7FD20}"/>
          </ac:picMkLst>
        </pc:picChg>
        <pc:picChg chg="add del mod">
          <ac:chgData name="Silvia Grosso" userId="ae07bb24dcdc86e9" providerId="LiveId" clId="{663EDA11-63A3-4725-9154-08D0D2B3E39E}" dt="2021-12-28T16:59:34.047" v="2628" actId="21"/>
          <ac:picMkLst>
            <pc:docMk/>
            <pc:sldMk cId="3124619789" sldId="301"/>
            <ac:picMk id="14" creationId="{02CCE27C-18BE-444A-8405-7760621926CC}"/>
          </ac:picMkLst>
        </pc:picChg>
        <pc:picChg chg="add del mod">
          <ac:chgData name="Silvia Grosso" userId="ae07bb24dcdc86e9" providerId="LiveId" clId="{663EDA11-63A3-4725-9154-08D0D2B3E39E}" dt="2021-12-28T17:07:00.616" v="2647" actId="478"/>
          <ac:picMkLst>
            <pc:docMk/>
            <pc:sldMk cId="3124619789" sldId="301"/>
            <ac:picMk id="15" creationId="{5412465D-BC73-4ED7-8B9E-EEAC1248CE3F}"/>
          </ac:picMkLst>
        </pc:picChg>
        <pc:picChg chg="add mod">
          <ac:chgData name="Silvia Grosso" userId="ae07bb24dcdc86e9" providerId="LiveId" clId="{663EDA11-63A3-4725-9154-08D0D2B3E39E}" dt="2021-12-28T17:08:12.297" v="2661" actId="1076"/>
          <ac:picMkLst>
            <pc:docMk/>
            <pc:sldMk cId="3124619789" sldId="301"/>
            <ac:picMk id="19" creationId="{E0823515-D164-45DF-895B-CA2D0C9A42EC}"/>
          </ac:picMkLst>
        </pc:picChg>
        <pc:picChg chg="add mod">
          <ac:chgData name="Silvia Grosso" userId="ae07bb24dcdc86e9" providerId="LiveId" clId="{663EDA11-63A3-4725-9154-08D0D2B3E39E}" dt="2021-12-28T17:09:28.118" v="2677" actId="1076"/>
          <ac:picMkLst>
            <pc:docMk/>
            <pc:sldMk cId="3124619789" sldId="301"/>
            <ac:picMk id="20" creationId="{95A0FE29-AE36-48E1-BF0D-709A3336F12B}"/>
          </ac:picMkLst>
        </pc:picChg>
        <pc:picChg chg="add del mod">
          <ac:chgData name="Silvia Grosso" userId="ae07bb24dcdc86e9" providerId="LiveId" clId="{663EDA11-63A3-4725-9154-08D0D2B3E39E}" dt="2021-12-28T17:06:37.931" v="2641" actId="478"/>
          <ac:picMkLst>
            <pc:docMk/>
            <pc:sldMk cId="3124619789" sldId="301"/>
            <ac:picMk id="1026" creationId="{B36C37CE-5867-47A3-9682-E70C82ACC938}"/>
          </ac:picMkLst>
        </pc:picChg>
        <pc:picChg chg="add del mod">
          <ac:chgData name="Silvia Grosso" userId="ae07bb24dcdc86e9" providerId="LiveId" clId="{663EDA11-63A3-4725-9154-08D0D2B3E39E}" dt="2021-12-28T16:58:22.556" v="2610" actId="478"/>
          <ac:picMkLst>
            <pc:docMk/>
            <pc:sldMk cId="3124619789" sldId="301"/>
            <ac:picMk id="1028" creationId="{263136C8-ADDE-42CE-939E-E20EECB2EB3A}"/>
          </ac:picMkLst>
        </pc:picChg>
        <pc:picChg chg="add mod">
          <ac:chgData name="Silvia Grosso" userId="ae07bb24dcdc86e9" providerId="LiveId" clId="{663EDA11-63A3-4725-9154-08D0D2B3E39E}" dt="2021-12-28T17:08:05.110" v="2660" actId="1076"/>
          <ac:picMkLst>
            <pc:docMk/>
            <pc:sldMk cId="3124619789" sldId="301"/>
            <ac:picMk id="1028" creationId="{D5378D62-4E00-407E-92E7-5740FFC5CD88}"/>
          </ac:picMkLst>
        </pc:picChg>
        <pc:picChg chg="add del mod">
          <ac:chgData name="Silvia Grosso" userId="ae07bb24dcdc86e9" providerId="LiveId" clId="{663EDA11-63A3-4725-9154-08D0D2B3E39E}" dt="2021-12-28T16:58:22.556" v="2610" actId="478"/>
          <ac:picMkLst>
            <pc:docMk/>
            <pc:sldMk cId="3124619789" sldId="301"/>
            <ac:picMk id="1030" creationId="{75746072-367E-4797-A7D6-716FB74095E0}"/>
          </ac:picMkLst>
        </pc:picChg>
        <pc:picChg chg="add del mod">
          <ac:chgData name="Silvia Grosso" userId="ae07bb24dcdc86e9" providerId="LiveId" clId="{663EDA11-63A3-4725-9154-08D0D2B3E39E}" dt="2021-12-28T17:06:59.549" v="2646" actId="478"/>
          <ac:picMkLst>
            <pc:docMk/>
            <pc:sldMk cId="3124619789" sldId="301"/>
            <ac:picMk id="1032" creationId="{CDC95665-EA5A-4412-B73A-DD17F4D69364}"/>
          </ac:picMkLst>
        </pc:picChg>
      </pc:sldChg>
    </pc:docChg>
  </pc:docChgLst>
  <pc:docChgLst>
    <pc:chgData name="g.carbone8@campus.unimib.it" userId="b00d38c9-59ca-445d-a206-84026ffe8624" providerId="ADAL" clId="{B9412CC1-53E7-429D-9ACA-86AC26E3149F}"/>
    <pc:docChg chg="undo redo custSel addSld delSld modSld sldOrd">
      <pc:chgData name="g.carbone8@campus.unimib.it" userId="b00d38c9-59ca-445d-a206-84026ffe8624" providerId="ADAL" clId="{B9412CC1-53E7-429D-9ACA-86AC26E3149F}" dt="2022-02-01T06:21:01.285" v="28387" actId="14100"/>
      <pc:docMkLst>
        <pc:docMk/>
      </pc:docMkLst>
      <pc:sldChg chg="modSp mod">
        <pc:chgData name="g.carbone8@campus.unimib.it" userId="b00d38c9-59ca-445d-a206-84026ffe8624" providerId="ADAL" clId="{B9412CC1-53E7-429D-9ACA-86AC26E3149F}" dt="2022-01-31T18:51:18.255" v="427" actId="14100"/>
        <pc:sldMkLst>
          <pc:docMk/>
          <pc:sldMk cId="1594528559" sldId="292"/>
        </pc:sldMkLst>
        <pc:spChg chg="mod">
          <ac:chgData name="g.carbone8@campus.unimib.it" userId="b00d38c9-59ca-445d-a206-84026ffe8624" providerId="ADAL" clId="{B9412CC1-53E7-429D-9ACA-86AC26E3149F}" dt="2022-01-31T18:51:18.255" v="427" actId="14100"/>
          <ac:spMkLst>
            <pc:docMk/>
            <pc:sldMk cId="1594528559" sldId="292"/>
            <ac:spMk id="3" creationId="{E1FB86F8-6DF0-4339-BF37-90EEE1A1CE98}"/>
          </ac:spMkLst>
        </pc:spChg>
        <pc:spChg chg="mod">
          <ac:chgData name="g.carbone8@campus.unimib.it" userId="b00d38c9-59ca-445d-a206-84026ffe8624" providerId="ADAL" clId="{B9412CC1-53E7-429D-9ACA-86AC26E3149F}" dt="2022-01-31T18:43:05.569" v="118"/>
          <ac:spMkLst>
            <pc:docMk/>
            <pc:sldMk cId="1594528559" sldId="292"/>
            <ac:spMk id="13" creationId="{0ECBF396-0BC5-4206-BEF6-CAAEE8E4E9AD}"/>
          </ac:spMkLst>
        </pc:spChg>
        <pc:picChg chg="mod modCrop">
          <ac:chgData name="g.carbone8@campus.unimib.it" userId="b00d38c9-59ca-445d-a206-84026ffe8624" providerId="ADAL" clId="{B9412CC1-53E7-429D-9ACA-86AC26E3149F}" dt="2022-01-31T18:41:42.056" v="107" actId="18131"/>
          <ac:picMkLst>
            <pc:docMk/>
            <pc:sldMk cId="1594528559" sldId="292"/>
            <ac:picMk id="8" creationId="{C73DCF40-59DB-468A-8EB6-07175FF3FCBA}"/>
          </ac:picMkLst>
        </pc:picChg>
      </pc:sldChg>
      <pc:sldChg chg="delSp modSp mod">
        <pc:chgData name="g.carbone8@campus.unimib.it" userId="b00d38c9-59ca-445d-a206-84026ffe8624" providerId="ADAL" clId="{B9412CC1-53E7-429D-9ACA-86AC26E3149F}" dt="2022-02-01T05:57:12.772" v="26950" actId="20577"/>
        <pc:sldMkLst>
          <pc:docMk/>
          <pc:sldMk cId="139565122" sldId="305"/>
        </pc:sldMkLst>
        <pc:spChg chg="mod">
          <ac:chgData name="g.carbone8@campus.unimib.it" userId="b00d38c9-59ca-445d-a206-84026ffe8624" providerId="ADAL" clId="{B9412CC1-53E7-429D-9ACA-86AC26E3149F}" dt="2022-01-31T20:23:43.165" v="1522" actId="20577"/>
          <ac:spMkLst>
            <pc:docMk/>
            <pc:sldMk cId="139565122" sldId="305"/>
            <ac:spMk id="5" creationId="{89B91983-B758-4281-AC68-D9F7AB480AD9}"/>
          </ac:spMkLst>
        </pc:spChg>
        <pc:spChg chg="mod">
          <ac:chgData name="g.carbone8@campus.unimib.it" userId="b00d38c9-59ca-445d-a206-84026ffe8624" providerId="ADAL" clId="{B9412CC1-53E7-429D-9ACA-86AC26E3149F}" dt="2022-02-01T05:57:12.772" v="26950" actId="20577"/>
          <ac:spMkLst>
            <pc:docMk/>
            <pc:sldMk cId="139565122" sldId="305"/>
            <ac:spMk id="6" creationId="{D13A722D-E148-4971-82F3-1C191AFD95ED}"/>
          </ac:spMkLst>
        </pc:spChg>
        <pc:spChg chg="del mod">
          <ac:chgData name="g.carbone8@campus.unimib.it" userId="b00d38c9-59ca-445d-a206-84026ffe8624" providerId="ADAL" clId="{B9412CC1-53E7-429D-9ACA-86AC26E3149F}" dt="2022-01-31T20:21:15.167" v="1467" actId="21"/>
          <ac:spMkLst>
            <pc:docMk/>
            <pc:sldMk cId="139565122" sldId="305"/>
            <ac:spMk id="8" creationId="{72948E16-0E03-428B-9BCA-35A976770554}"/>
          </ac:spMkLst>
        </pc:spChg>
        <pc:picChg chg="del mod">
          <ac:chgData name="g.carbone8@campus.unimib.it" userId="b00d38c9-59ca-445d-a206-84026ffe8624" providerId="ADAL" clId="{B9412CC1-53E7-429D-9ACA-86AC26E3149F}" dt="2022-01-31T20:20:54.399" v="1465" actId="478"/>
          <ac:picMkLst>
            <pc:docMk/>
            <pc:sldMk cId="139565122" sldId="305"/>
            <ac:picMk id="7" creationId="{0FA78F81-25EE-4C6B-BB5F-8F4184FAD4AA}"/>
          </ac:picMkLst>
        </pc:picChg>
      </pc:sldChg>
      <pc:sldChg chg="modSp del mod ord">
        <pc:chgData name="g.carbone8@campus.unimib.it" userId="b00d38c9-59ca-445d-a206-84026ffe8624" providerId="ADAL" clId="{B9412CC1-53E7-429D-9ACA-86AC26E3149F}" dt="2022-02-01T04:52:44.345" v="25168" actId="2696"/>
        <pc:sldMkLst>
          <pc:docMk/>
          <pc:sldMk cId="2854464611" sldId="306"/>
        </pc:sldMkLst>
        <pc:spChg chg="mod">
          <ac:chgData name="g.carbone8@campus.unimib.it" userId="b00d38c9-59ca-445d-a206-84026ffe8624" providerId="ADAL" clId="{B9412CC1-53E7-429D-9ACA-86AC26E3149F}" dt="2022-02-01T04:50:43.950" v="25166" actId="20577"/>
          <ac:spMkLst>
            <pc:docMk/>
            <pc:sldMk cId="2854464611" sldId="306"/>
            <ac:spMk id="6" creationId="{D13A722D-E148-4971-82F3-1C191AFD95ED}"/>
          </ac:spMkLst>
        </pc:spChg>
      </pc:sldChg>
      <pc:sldChg chg="modSp mod">
        <pc:chgData name="g.carbone8@campus.unimib.it" userId="b00d38c9-59ca-445d-a206-84026ffe8624" providerId="ADAL" clId="{B9412CC1-53E7-429D-9ACA-86AC26E3149F}" dt="2022-02-01T06:16:35.378" v="28248" actId="20577"/>
        <pc:sldMkLst>
          <pc:docMk/>
          <pc:sldMk cId="3344150004" sldId="308"/>
        </pc:sldMkLst>
        <pc:spChg chg="mod">
          <ac:chgData name="g.carbone8@campus.unimib.it" userId="b00d38c9-59ca-445d-a206-84026ffe8624" providerId="ADAL" clId="{B9412CC1-53E7-429D-9ACA-86AC26E3149F}" dt="2022-02-01T06:16:35.378" v="28248" actId="20577"/>
          <ac:spMkLst>
            <pc:docMk/>
            <pc:sldMk cId="3344150004" sldId="308"/>
            <ac:spMk id="6" creationId="{D13A722D-E148-4971-82F3-1C191AFD95ED}"/>
          </ac:spMkLst>
        </pc:spChg>
      </pc:sldChg>
      <pc:sldChg chg="modSp mod">
        <pc:chgData name="g.carbone8@campus.unimib.it" userId="b00d38c9-59ca-445d-a206-84026ffe8624" providerId="ADAL" clId="{B9412CC1-53E7-429D-9ACA-86AC26E3149F}" dt="2022-02-01T06:18:30.900" v="28385" actId="20577"/>
        <pc:sldMkLst>
          <pc:docMk/>
          <pc:sldMk cId="4281266512" sldId="309"/>
        </pc:sldMkLst>
        <pc:spChg chg="mod">
          <ac:chgData name="g.carbone8@campus.unimib.it" userId="b00d38c9-59ca-445d-a206-84026ffe8624" providerId="ADAL" clId="{B9412CC1-53E7-429D-9ACA-86AC26E3149F}" dt="2022-02-01T06:18:30.900" v="28385" actId="20577"/>
          <ac:spMkLst>
            <pc:docMk/>
            <pc:sldMk cId="4281266512" sldId="309"/>
            <ac:spMk id="6" creationId="{D13A722D-E148-4971-82F3-1C191AFD95ED}"/>
          </ac:spMkLst>
        </pc:spChg>
      </pc:sldChg>
      <pc:sldChg chg="modSp mod">
        <pc:chgData name="g.carbone8@campus.unimib.it" userId="b00d38c9-59ca-445d-a206-84026ffe8624" providerId="ADAL" clId="{B9412CC1-53E7-429D-9ACA-86AC26E3149F}" dt="2022-02-01T06:00:31.148" v="27075" actId="20577"/>
        <pc:sldMkLst>
          <pc:docMk/>
          <pc:sldMk cId="3738973776" sldId="310"/>
        </pc:sldMkLst>
        <pc:spChg chg="mod">
          <ac:chgData name="g.carbone8@campus.unimib.it" userId="b00d38c9-59ca-445d-a206-84026ffe8624" providerId="ADAL" clId="{B9412CC1-53E7-429D-9ACA-86AC26E3149F}" dt="2022-02-01T06:00:31.148" v="27075" actId="20577"/>
          <ac:spMkLst>
            <pc:docMk/>
            <pc:sldMk cId="3738973776" sldId="310"/>
            <ac:spMk id="6" creationId="{D13A722D-E148-4971-82F3-1C191AFD95ED}"/>
          </ac:spMkLst>
        </pc:spChg>
      </pc:sldChg>
      <pc:sldChg chg="modSp mod">
        <pc:chgData name="g.carbone8@campus.unimib.it" userId="b00d38c9-59ca-445d-a206-84026ffe8624" providerId="ADAL" clId="{B9412CC1-53E7-429D-9ACA-86AC26E3149F}" dt="2022-02-01T05:21:04.445" v="26194" actId="20577"/>
        <pc:sldMkLst>
          <pc:docMk/>
          <pc:sldMk cId="1083919291" sldId="311"/>
        </pc:sldMkLst>
        <pc:spChg chg="mod">
          <ac:chgData name="g.carbone8@campus.unimib.it" userId="b00d38c9-59ca-445d-a206-84026ffe8624" providerId="ADAL" clId="{B9412CC1-53E7-429D-9ACA-86AC26E3149F}" dt="2022-02-01T05:21:04.445" v="26194" actId="20577"/>
          <ac:spMkLst>
            <pc:docMk/>
            <pc:sldMk cId="1083919291" sldId="311"/>
            <ac:spMk id="9" creationId="{89A9D5A5-910A-400B-8068-47184E6EFF54}"/>
          </ac:spMkLst>
        </pc:spChg>
      </pc:sldChg>
      <pc:sldChg chg="addSp delSp modSp mod">
        <pc:chgData name="g.carbone8@campus.unimib.it" userId="b00d38c9-59ca-445d-a206-84026ffe8624" providerId="ADAL" clId="{B9412CC1-53E7-429D-9ACA-86AC26E3149F}" dt="2022-02-01T05:04:43.836" v="25416" actId="2711"/>
        <pc:sldMkLst>
          <pc:docMk/>
          <pc:sldMk cId="3385274214" sldId="312"/>
        </pc:sldMkLst>
        <pc:spChg chg="mod">
          <ac:chgData name="g.carbone8@campus.unimib.it" userId="b00d38c9-59ca-445d-a206-84026ffe8624" providerId="ADAL" clId="{B9412CC1-53E7-429D-9ACA-86AC26E3149F}" dt="2022-02-01T05:03:33.500" v="25383" actId="20577"/>
          <ac:spMkLst>
            <pc:docMk/>
            <pc:sldMk cId="3385274214" sldId="312"/>
            <ac:spMk id="5" creationId="{89B91983-B758-4281-AC68-D9F7AB480AD9}"/>
          </ac:spMkLst>
        </pc:spChg>
        <pc:spChg chg="mod">
          <ac:chgData name="g.carbone8@campus.unimib.it" userId="b00d38c9-59ca-445d-a206-84026ffe8624" providerId="ADAL" clId="{B9412CC1-53E7-429D-9ACA-86AC26E3149F}" dt="2022-02-01T05:04:43.836" v="25416" actId="2711"/>
          <ac:spMkLst>
            <pc:docMk/>
            <pc:sldMk cId="3385274214" sldId="312"/>
            <ac:spMk id="6" creationId="{D13A722D-E148-4971-82F3-1C191AFD95ED}"/>
          </ac:spMkLst>
        </pc:spChg>
        <pc:picChg chg="add del mod modCrop">
          <ac:chgData name="g.carbone8@campus.unimib.it" userId="b00d38c9-59ca-445d-a206-84026ffe8624" providerId="ADAL" clId="{B9412CC1-53E7-429D-9ACA-86AC26E3149F}" dt="2022-01-31T18:57:15.922" v="494" actId="478"/>
          <ac:picMkLst>
            <pc:docMk/>
            <pc:sldMk cId="3385274214" sldId="312"/>
            <ac:picMk id="3" creationId="{FE976D93-9F1F-4BA8-8C0C-C54E62F57EC2}"/>
          </ac:picMkLst>
        </pc:picChg>
        <pc:cxnChg chg="mod">
          <ac:chgData name="g.carbone8@campus.unimib.it" userId="b00d38c9-59ca-445d-a206-84026ffe8624" providerId="ADAL" clId="{B9412CC1-53E7-429D-9ACA-86AC26E3149F}" dt="2022-02-01T05:03:36.968" v="25384" actId="14100"/>
          <ac:cxnSpMkLst>
            <pc:docMk/>
            <pc:sldMk cId="3385274214" sldId="312"/>
            <ac:cxnSpMk id="4" creationId="{51FD34F7-E331-45F9-984B-6D3860116CA5}"/>
          </ac:cxnSpMkLst>
        </pc:cxnChg>
      </pc:sldChg>
      <pc:sldChg chg="addSp delSp modSp mod">
        <pc:chgData name="g.carbone8@campus.unimib.it" userId="b00d38c9-59ca-445d-a206-84026ffe8624" providerId="ADAL" clId="{B9412CC1-53E7-429D-9ACA-86AC26E3149F}" dt="2022-02-01T05:57:02.208" v="26946" actId="20577"/>
        <pc:sldMkLst>
          <pc:docMk/>
          <pc:sldMk cId="2643620593" sldId="317"/>
        </pc:sldMkLst>
        <pc:spChg chg="mod">
          <ac:chgData name="g.carbone8@campus.unimib.it" userId="b00d38c9-59ca-445d-a206-84026ffe8624" providerId="ADAL" clId="{B9412CC1-53E7-429D-9ACA-86AC26E3149F}" dt="2022-02-01T05:57:02.208" v="26946" actId="20577"/>
          <ac:spMkLst>
            <pc:docMk/>
            <pc:sldMk cId="2643620593" sldId="317"/>
            <ac:spMk id="6" creationId="{D13A722D-E148-4971-82F3-1C191AFD95ED}"/>
          </ac:spMkLst>
        </pc:spChg>
        <pc:spChg chg="add del mod">
          <ac:chgData name="g.carbone8@campus.unimib.it" userId="b00d38c9-59ca-445d-a206-84026ffe8624" providerId="ADAL" clId="{B9412CC1-53E7-429D-9ACA-86AC26E3149F}" dt="2022-01-31T19:48:46.535" v="744"/>
          <ac:spMkLst>
            <pc:docMk/>
            <pc:sldMk cId="2643620593" sldId="317"/>
            <ac:spMk id="9" creationId="{CD29A9CE-AC7A-4E2F-BA55-7CF218B32E80}"/>
          </ac:spMkLst>
        </pc:spChg>
        <pc:spChg chg="add mod">
          <ac:chgData name="g.carbone8@campus.unimib.it" userId="b00d38c9-59ca-445d-a206-84026ffe8624" providerId="ADAL" clId="{B9412CC1-53E7-429D-9ACA-86AC26E3149F}" dt="2022-02-01T05:07:06.656" v="25451" actId="14100"/>
          <ac:spMkLst>
            <pc:docMk/>
            <pc:sldMk cId="2643620593" sldId="317"/>
            <ac:spMk id="12" creationId="{232BDD57-CCCF-4658-A036-A259FCE2CAA7}"/>
          </ac:spMkLst>
        </pc:spChg>
        <pc:picChg chg="add del mod modCrop">
          <ac:chgData name="g.carbone8@campus.unimib.it" userId="b00d38c9-59ca-445d-a206-84026ffe8624" providerId="ADAL" clId="{B9412CC1-53E7-429D-9ACA-86AC26E3149F}" dt="2022-01-31T19:45:19.580" v="718" actId="478"/>
          <ac:picMkLst>
            <pc:docMk/>
            <pc:sldMk cId="2643620593" sldId="317"/>
            <ac:picMk id="3" creationId="{6C330140-CF98-4C01-82C1-C2FF0B39B8E2}"/>
          </ac:picMkLst>
        </pc:picChg>
        <pc:picChg chg="add del mod">
          <ac:chgData name="g.carbone8@campus.unimib.it" userId="b00d38c9-59ca-445d-a206-84026ffe8624" providerId="ADAL" clId="{B9412CC1-53E7-429D-9ACA-86AC26E3149F}" dt="2022-01-31T19:50:16.081" v="749" actId="478"/>
          <ac:picMkLst>
            <pc:docMk/>
            <pc:sldMk cId="2643620593" sldId="317"/>
            <ac:picMk id="8" creationId="{F2BBED31-506E-4AA1-96B4-2F130C08BE8C}"/>
          </ac:picMkLst>
        </pc:picChg>
        <pc:picChg chg="add mod modCrop">
          <ac:chgData name="g.carbone8@campus.unimib.it" userId="b00d38c9-59ca-445d-a206-84026ffe8624" providerId="ADAL" clId="{B9412CC1-53E7-429D-9ACA-86AC26E3149F}" dt="2022-01-31T19:53:04.849" v="770" actId="14100"/>
          <ac:picMkLst>
            <pc:docMk/>
            <pc:sldMk cId="2643620593" sldId="317"/>
            <ac:picMk id="11" creationId="{52CD50BE-CECE-4498-9933-3776982C61CC}"/>
          </ac:picMkLst>
        </pc:picChg>
      </pc:sldChg>
      <pc:sldChg chg="modSp mod">
        <pc:chgData name="g.carbone8@campus.unimib.it" userId="b00d38c9-59ca-445d-a206-84026ffe8624" providerId="ADAL" clId="{B9412CC1-53E7-429D-9ACA-86AC26E3149F}" dt="2022-02-01T05:24:45.347" v="26329" actId="14100"/>
        <pc:sldMkLst>
          <pc:docMk/>
          <pc:sldMk cId="1848526493" sldId="318"/>
        </pc:sldMkLst>
        <pc:spChg chg="mod">
          <ac:chgData name="g.carbone8@campus.unimib.it" userId="b00d38c9-59ca-445d-a206-84026ffe8624" providerId="ADAL" clId="{B9412CC1-53E7-429D-9ACA-86AC26E3149F}" dt="2022-02-01T05:24:45.347" v="26329" actId="14100"/>
          <ac:spMkLst>
            <pc:docMk/>
            <pc:sldMk cId="1848526493" sldId="318"/>
            <ac:spMk id="9" creationId="{89A9D5A5-910A-400B-8068-47184E6EFF54}"/>
          </ac:spMkLst>
        </pc:spChg>
      </pc:sldChg>
      <pc:sldChg chg="addSp delSp modSp mod">
        <pc:chgData name="g.carbone8@campus.unimib.it" userId="b00d38c9-59ca-445d-a206-84026ffe8624" providerId="ADAL" clId="{B9412CC1-53E7-429D-9ACA-86AC26E3149F}" dt="2022-01-31T20:25:34.799" v="1539" actId="21"/>
        <pc:sldMkLst>
          <pc:docMk/>
          <pc:sldMk cId="3176549871" sldId="321"/>
        </pc:sldMkLst>
        <pc:spChg chg="add del mod">
          <ac:chgData name="g.carbone8@campus.unimib.it" userId="b00d38c9-59ca-445d-a206-84026ffe8624" providerId="ADAL" clId="{B9412CC1-53E7-429D-9ACA-86AC26E3149F}" dt="2022-01-31T20:25:34.799" v="1539" actId="21"/>
          <ac:spMkLst>
            <pc:docMk/>
            <pc:sldMk cId="3176549871" sldId="321"/>
            <ac:spMk id="6" creationId="{8A6FD8CF-60E4-4AA5-B3B5-3F1BCF00036E}"/>
          </ac:spMkLst>
        </pc:spChg>
      </pc:sldChg>
      <pc:sldChg chg="modSp mod">
        <pc:chgData name="g.carbone8@campus.unimib.it" userId="b00d38c9-59ca-445d-a206-84026ffe8624" providerId="ADAL" clId="{B9412CC1-53E7-429D-9ACA-86AC26E3149F}" dt="2022-01-31T18:50:53.391" v="425" actId="20577"/>
        <pc:sldMkLst>
          <pc:docMk/>
          <pc:sldMk cId="2791897993" sldId="322"/>
        </pc:sldMkLst>
        <pc:spChg chg="mod">
          <ac:chgData name="g.carbone8@campus.unimib.it" userId="b00d38c9-59ca-445d-a206-84026ffe8624" providerId="ADAL" clId="{B9412CC1-53E7-429D-9ACA-86AC26E3149F}" dt="2022-01-31T18:50:53.391" v="425" actId="20577"/>
          <ac:spMkLst>
            <pc:docMk/>
            <pc:sldMk cId="2791897993" sldId="322"/>
            <ac:spMk id="3" creationId="{E1FB86F8-6DF0-4339-BF37-90EEE1A1CE98}"/>
          </ac:spMkLst>
        </pc:spChg>
        <pc:cxnChg chg="mod">
          <ac:chgData name="g.carbone8@campus.unimib.it" userId="b00d38c9-59ca-445d-a206-84026ffe8624" providerId="ADAL" clId="{B9412CC1-53E7-429D-9ACA-86AC26E3149F}" dt="2022-01-31T18:50:33.716" v="421" actId="14100"/>
          <ac:cxnSpMkLst>
            <pc:docMk/>
            <pc:sldMk cId="2791897993" sldId="322"/>
            <ac:cxnSpMk id="9" creationId="{32D6E1D3-F7D7-4AD0-9490-0F16752E9883}"/>
          </ac:cxnSpMkLst>
        </pc:cxnChg>
      </pc:sldChg>
      <pc:sldChg chg="modSp mod">
        <pc:chgData name="g.carbone8@campus.unimib.it" userId="b00d38c9-59ca-445d-a206-84026ffe8624" providerId="ADAL" clId="{B9412CC1-53E7-429D-9ACA-86AC26E3149F}" dt="2022-02-01T05:10:10.454" v="25522" actId="114"/>
        <pc:sldMkLst>
          <pc:docMk/>
          <pc:sldMk cId="859176432" sldId="323"/>
        </pc:sldMkLst>
        <pc:spChg chg="mod">
          <ac:chgData name="g.carbone8@campus.unimib.it" userId="b00d38c9-59ca-445d-a206-84026ffe8624" providerId="ADAL" clId="{B9412CC1-53E7-429D-9ACA-86AC26E3149F}" dt="2022-02-01T05:10:10.454" v="25522" actId="114"/>
          <ac:spMkLst>
            <pc:docMk/>
            <pc:sldMk cId="859176432" sldId="323"/>
            <ac:spMk id="3" creationId="{E1FB86F8-6DF0-4339-BF37-90EEE1A1CE98}"/>
          </ac:spMkLst>
        </pc:spChg>
      </pc:sldChg>
      <pc:sldChg chg="modSp mod">
        <pc:chgData name="g.carbone8@campus.unimib.it" userId="b00d38c9-59ca-445d-a206-84026ffe8624" providerId="ADAL" clId="{B9412CC1-53E7-429D-9ACA-86AC26E3149F}" dt="2022-02-01T05:23:16.963" v="26273" actId="20577"/>
        <pc:sldMkLst>
          <pc:docMk/>
          <pc:sldMk cId="3896144854" sldId="324"/>
        </pc:sldMkLst>
        <pc:spChg chg="mod">
          <ac:chgData name="g.carbone8@campus.unimib.it" userId="b00d38c9-59ca-445d-a206-84026ffe8624" providerId="ADAL" clId="{B9412CC1-53E7-429D-9ACA-86AC26E3149F}" dt="2022-02-01T05:23:16.963" v="26273" actId="20577"/>
          <ac:spMkLst>
            <pc:docMk/>
            <pc:sldMk cId="3896144854" sldId="324"/>
            <ac:spMk id="9" creationId="{89A9D5A5-910A-400B-8068-47184E6EFF54}"/>
          </ac:spMkLst>
        </pc:spChg>
      </pc:sldChg>
      <pc:sldChg chg="addSp delSp modSp mod">
        <pc:chgData name="g.carbone8@campus.unimib.it" userId="b00d38c9-59ca-445d-a206-84026ffe8624" providerId="ADAL" clId="{B9412CC1-53E7-429D-9ACA-86AC26E3149F}" dt="2022-01-31T21:55:01.891" v="4548" actId="478"/>
        <pc:sldMkLst>
          <pc:docMk/>
          <pc:sldMk cId="3880367609" sldId="325"/>
        </pc:sldMkLst>
        <pc:spChg chg="add del mod">
          <ac:chgData name="g.carbone8@campus.unimib.it" userId="b00d38c9-59ca-445d-a206-84026ffe8624" providerId="ADAL" clId="{B9412CC1-53E7-429D-9ACA-86AC26E3149F}" dt="2022-01-31T21:55:01.891" v="4548" actId="478"/>
          <ac:spMkLst>
            <pc:docMk/>
            <pc:sldMk cId="3880367609" sldId="325"/>
            <ac:spMk id="4" creationId="{91104407-5F8D-4EDE-871B-BE18C54CAD91}"/>
          </ac:spMkLst>
        </pc:spChg>
      </pc:sldChg>
      <pc:sldChg chg="modSp mod">
        <pc:chgData name="g.carbone8@campus.unimib.it" userId="b00d38c9-59ca-445d-a206-84026ffe8624" providerId="ADAL" clId="{B9412CC1-53E7-429D-9ACA-86AC26E3149F}" dt="2022-02-01T06:17:34.922" v="28366" actId="20577"/>
        <pc:sldMkLst>
          <pc:docMk/>
          <pc:sldMk cId="772846114" sldId="326"/>
        </pc:sldMkLst>
        <pc:spChg chg="mod">
          <ac:chgData name="g.carbone8@campus.unimib.it" userId="b00d38c9-59ca-445d-a206-84026ffe8624" providerId="ADAL" clId="{B9412CC1-53E7-429D-9ACA-86AC26E3149F}" dt="2022-02-01T06:17:34.922" v="28366" actId="20577"/>
          <ac:spMkLst>
            <pc:docMk/>
            <pc:sldMk cId="772846114" sldId="326"/>
            <ac:spMk id="6" creationId="{D13A722D-E148-4971-82F3-1C191AFD95ED}"/>
          </ac:spMkLst>
        </pc:spChg>
      </pc:sldChg>
      <pc:sldChg chg="modSp new del mod">
        <pc:chgData name="g.carbone8@campus.unimib.it" userId="b00d38c9-59ca-445d-a206-84026ffe8624" providerId="ADAL" clId="{B9412CC1-53E7-429D-9ACA-86AC26E3149F}" dt="2022-01-31T20:01:11.907" v="957" actId="2696"/>
        <pc:sldMkLst>
          <pc:docMk/>
          <pc:sldMk cId="2687599079" sldId="327"/>
        </pc:sldMkLst>
        <pc:spChg chg="mod">
          <ac:chgData name="g.carbone8@campus.unimib.it" userId="b00d38c9-59ca-445d-a206-84026ffe8624" providerId="ADAL" clId="{B9412CC1-53E7-429D-9ACA-86AC26E3149F}" dt="2022-01-31T20:00:57.254" v="956"/>
          <ac:spMkLst>
            <pc:docMk/>
            <pc:sldMk cId="2687599079" sldId="327"/>
            <ac:spMk id="2" creationId="{1C9BDD1A-4A37-49AE-AEEA-60408A7C0A37}"/>
          </ac:spMkLst>
        </pc:spChg>
      </pc:sldChg>
      <pc:sldChg chg="modSp mod">
        <pc:chgData name="g.carbone8@campus.unimib.it" userId="b00d38c9-59ca-445d-a206-84026ffe8624" providerId="ADAL" clId="{B9412CC1-53E7-429D-9ACA-86AC26E3149F}" dt="2022-02-01T06:16:14.877" v="28243" actId="20577"/>
        <pc:sldMkLst>
          <pc:docMk/>
          <pc:sldMk cId="3796510807" sldId="327"/>
        </pc:sldMkLst>
        <pc:spChg chg="mod">
          <ac:chgData name="g.carbone8@campus.unimib.it" userId="b00d38c9-59ca-445d-a206-84026ffe8624" providerId="ADAL" clId="{B9412CC1-53E7-429D-9ACA-86AC26E3149F}" dt="2022-02-01T06:16:14.877" v="28243" actId="20577"/>
          <ac:spMkLst>
            <pc:docMk/>
            <pc:sldMk cId="3796510807" sldId="327"/>
            <ac:spMk id="6" creationId="{D13A722D-E148-4971-82F3-1C191AFD95ED}"/>
          </ac:spMkLst>
        </pc:spChg>
      </pc:sldChg>
      <pc:sldChg chg="addSp delSp modSp add mod ord">
        <pc:chgData name="g.carbone8@campus.unimib.it" userId="b00d38c9-59ca-445d-a206-84026ffe8624" providerId="ADAL" clId="{B9412CC1-53E7-429D-9ACA-86AC26E3149F}" dt="2022-01-31T21:39:21.255" v="3671" actId="1076"/>
        <pc:sldMkLst>
          <pc:docMk/>
          <pc:sldMk cId="1979341021" sldId="328"/>
        </pc:sldMkLst>
        <pc:spChg chg="mod">
          <ac:chgData name="g.carbone8@campus.unimib.it" userId="b00d38c9-59ca-445d-a206-84026ffe8624" providerId="ADAL" clId="{B9412CC1-53E7-429D-9ACA-86AC26E3149F}" dt="2022-01-31T21:39:17.660" v="3670" actId="20577"/>
          <ac:spMkLst>
            <pc:docMk/>
            <pc:sldMk cId="1979341021" sldId="328"/>
            <ac:spMk id="3" creationId="{E1FB86F8-6DF0-4339-BF37-90EEE1A1CE98}"/>
          </ac:spMkLst>
        </pc:spChg>
        <pc:cxnChg chg="add del mod">
          <ac:chgData name="g.carbone8@campus.unimib.it" userId="b00d38c9-59ca-445d-a206-84026ffe8624" providerId="ADAL" clId="{B9412CC1-53E7-429D-9ACA-86AC26E3149F}" dt="2022-01-31T20:37:08.432" v="1720" actId="478"/>
          <ac:cxnSpMkLst>
            <pc:docMk/>
            <pc:sldMk cId="1979341021" sldId="328"/>
            <ac:cxnSpMk id="5" creationId="{69EA18BD-8C69-4FCD-B4E5-F642E9B754C3}"/>
          </ac:cxnSpMkLst>
        </pc:cxnChg>
        <pc:cxnChg chg="mod">
          <ac:chgData name="g.carbone8@campus.unimib.it" userId="b00d38c9-59ca-445d-a206-84026ffe8624" providerId="ADAL" clId="{B9412CC1-53E7-429D-9ACA-86AC26E3149F}" dt="2022-01-31T21:39:21.255" v="3671" actId="1076"/>
          <ac:cxnSpMkLst>
            <pc:docMk/>
            <pc:sldMk cId="1979341021" sldId="328"/>
            <ac:cxnSpMk id="9" creationId="{32D6E1D3-F7D7-4AD0-9490-0F16752E9883}"/>
          </ac:cxnSpMkLst>
        </pc:cxnChg>
        <pc:cxnChg chg="add mod">
          <ac:chgData name="g.carbone8@campus.unimib.it" userId="b00d38c9-59ca-445d-a206-84026ffe8624" providerId="ADAL" clId="{B9412CC1-53E7-429D-9ACA-86AC26E3149F}" dt="2022-01-31T21:38:15.929" v="3667" actId="14100"/>
          <ac:cxnSpMkLst>
            <pc:docMk/>
            <pc:sldMk cId="1979341021" sldId="328"/>
            <ac:cxnSpMk id="11" creationId="{A5404528-2F46-460C-A43A-B6D2AB43D377}"/>
          </ac:cxnSpMkLst>
        </pc:cxnChg>
      </pc:sldChg>
      <pc:sldChg chg="addSp delSp modSp new del mod">
        <pc:chgData name="g.carbone8@campus.unimib.it" userId="b00d38c9-59ca-445d-a206-84026ffe8624" providerId="ADAL" clId="{B9412CC1-53E7-429D-9ACA-86AC26E3149F}" dt="2022-01-31T21:26:25.726" v="3496" actId="47"/>
        <pc:sldMkLst>
          <pc:docMk/>
          <pc:sldMk cId="2811025635" sldId="329"/>
        </pc:sldMkLst>
        <pc:spChg chg="del">
          <ac:chgData name="g.carbone8@campus.unimib.it" userId="b00d38c9-59ca-445d-a206-84026ffe8624" providerId="ADAL" clId="{B9412CC1-53E7-429D-9ACA-86AC26E3149F}" dt="2022-01-31T20:26:38.014" v="1544" actId="478"/>
          <ac:spMkLst>
            <pc:docMk/>
            <pc:sldMk cId="2811025635" sldId="329"/>
            <ac:spMk id="2" creationId="{065D73F4-751B-4E1F-B4FF-141EF1EC419A}"/>
          </ac:spMkLst>
        </pc:spChg>
        <pc:spChg chg="del">
          <ac:chgData name="g.carbone8@campus.unimib.it" userId="b00d38c9-59ca-445d-a206-84026ffe8624" providerId="ADAL" clId="{B9412CC1-53E7-429D-9ACA-86AC26E3149F}" dt="2022-01-31T20:26:40.118" v="1545" actId="478"/>
          <ac:spMkLst>
            <pc:docMk/>
            <pc:sldMk cId="2811025635" sldId="329"/>
            <ac:spMk id="3" creationId="{4ED1C888-98E8-4950-B821-C2E9CBABA9D3}"/>
          </ac:spMkLst>
        </pc:spChg>
        <pc:spChg chg="add del mod">
          <ac:chgData name="g.carbone8@campus.unimib.it" userId="b00d38c9-59ca-445d-a206-84026ffe8624" providerId="ADAL" clId="{B9412CC1-53E7-429D-9ACA-86AC26E3149F}" dt="2022-01-31T20:50:30.420" v="1904"/>
          <ac:spMkLst>
            <pc:docMk/>
            <pc:sldMk cId="2811025635" sldId="329"/>
            <ac:spMk id="4" creationId="{A8EDC577-0D61-4E40-BD54-7E0876D9906B}"/>
          </ac:spMkLst>
        </pc:spChg>
      </pc:sldChg>
      <pc:sldChg chg="addSp delSp modSp add mod ord">
        <pc:chgData name="g.carbone8@campus.unimib.it" userId="b00d38c9-59ca-445d-a206-84026ffe8624" providerId="ADAL" clId="{B9412CC1-53E7-429D-9ACA-86AC26E3149F}" dt="2022-02-01T05:57:32.342" v="26954" actId="20577"/>
        <pc:sldMkLst>
          <pc:docMk/>
          <pc:sldMk cId="1379544278" sldId="330"/>
        </pc:sldMkLst>
        <pc:spChg chg="mod">
          <ac:chgData name="g.carbone8@campus.unimib.it" userId="b00d38c9-59ca-445d-a206-84026ffe8624" providerId="ADAL" clId="{B9412CC1-53E7-429D-9ACA-86AC26E3149F}" dt="2022-02-01T05:25:55.307" v="26343" actId="20577"/>
          <ac:spMkLst>
            <pc:docMk/>
            <pc:sldMk cId="1379544278" sldId="330"/>
            <ac:spMk id="5" creationId="{89B91983-B758-4281-AC68-D9F7AB480AD9}"/>
          </ac:spMkLst>
        </pc:spChg>
        <pc:spChg chg="mod">
          <ac:chgData name="g.carbone8@campus.unimib.it" userId="b00d38c9-59ca-445d-a206-84026ffe8624" providerId="ADAL" clId="{B9412CC1-53E7-429D-9ACA-86AC26E3149F}" dt="2022-02-01T05:57:32.342" v="26954" actId="20577"/>
          <ac:spMkLst>
            <pc:docMk/>
            <pc:sldMk cId="1379544278" sldId="330"/>
            <ac:spMk id="6" creationId="{D13A722D-E148-4971-82F3-1C191AFD95ED}"/>
          </ac:spMkLst>
        </pc:spChg>
        <pc:spChg chg="add del">
          <ac:chgData name="g.carbone8@campus.unimib.it" userId="b00d38c9-59ca-445d-a206-84026ffe8624" providerId="ADAL" clId="{B9412CC1-53E7-429D-9ACA-86AC26E3149F}" dt="2022-01-31T20:50:16.837" v="1900" actId="22"/>
          <ac:spMkLst>
            <pc:docMk/>
            <pc:sldMk cId="1379544278" sldId="330"/>
            <ac:spMk id="8" creationId="{AA601F58-DB73-4629-AA88-21D440CCBAE5}"/>
          </ac:spMkLst>
        </pc:spChg>
        <pc:cxnChg chg="mod">
          <ac:chgData name="g.carbone8@campus.unimib.it" userId="b00d38c9-59ca-445d-a206-84026ffe8624" providerId="ADAL" clId="{B9412CC1-53E7-429D-9ACA-86AC26E3149F}" dt="2022-02-01T05:25:59.075" v="26344" actId="14100"/>
          <ac:cxnSpMkLst>
            <pc:docMk/>
            <pc:sldMk cId="1379544278" sldId="330"/>
            <ac:cxnSpMk id="4" creationId="{51FD34F7-E331-45F9-984B-6D3860116CA5}"/>
          </ac:cxnSpMkLst>
        </pc:cxnChg>
      </pc:sldChg>
      <pc:sldChg chg="modSp mod">
        <pc:chgData name="g.carbone8@campus.unimib.it" userId="b00d38c9-59ca-445d-a206-84026ffe8624" providerId="ADAL" clId="{B9412CC1-53E7-429D-9ACA-86AC26E3149F}" dt="2022-02-01T05:59:24.748" v="27000" actId="20577"/>
        <pc:sldMkLst>
          <pc:docMk/>
          <pc:sldMk cId="1498874633" sldId="331"/>
        </pc:sldMkLst>
        <pc:spChg chg="mod">
          <ac:chgData name="g.carbone8@campus.unimib.it" userId="b00d38c9-59ca-445d-a206-84026ffe8624" providerId="ADAL" clId="{B9412CC1-53E7-429D-9ACA-86AC26E3149F}" dt="2022-02-01T05:59:24.748" v="27000" actId="20577"/>
          <ac:spMkLst>
            <pc:docMk/>
            <pc:sldMk cId="1498874633" sldId="331"/>
            <ac:spMk id="6" creationId="{D13A722D-E148-4971-82F3-1C191AFD95ED}"/>
          </ac:spMkLst>
        </pc:spChg>
      </pc:sldChg>
      <pc:sldChg chg="modSp mod">
        <pc:chgData name="g.carbone8@campus.unimib.it" userId="b00d38c9-59ca-445d-a206-84026ffe8624" providerId="ADAL" clId="{B9412CC1-53E7-429D-9ACA-86AC26E3149F}" dt="2022-02-01T05:59:58.375" v="27024" actId="20577"/>
        <pc:sldMkLst>
          <pc:docMk/>
          <pc:sldMk cId="2761166150" sldId="332"/>
        </pc:sldMkLst>
        <pc:spChg chg="mod">
          <ac:chgData name="g.carbone8@campus.unimib.it" userId="b00d38c9-59ca-445d-a206-84026ffe8624" providerId="ADAL" clId="{B9412CC1-53E7-429D-9ACA-86AC26E3149F}" dt="2022-02-01T05:59:58.375" v="27024" actId="20577"/>
          <ac:spMkLst>
            <pc:docMk/>
            <pc:sldMk cId="2761166150" sldId="332"/>
            <ac:spMk id="6" creationId="{D13A722D-E148-4971-82F3-1C191AFD95ED}"/>
          </ac:spMkLst>
        </pc:spChg>
      </pc:sldChg>
      <pc:sldChg chg="addSp delSp modSp add mod">
        <pc:chgData name="g.carbone8@campus.unimib.it" userId="b00d38c9-59ca-445d-a206-84026ffe8624" providerId="ADAL" clId="{B9412CC1-53E7-429D-9ACA-86AC26E3149F}" dt="2022-02-01T05:31:29.349" v="26466" actId="20577"/>
        <pc:sldMkLst>
          <pc:docMk/>
          <pc:sldMk cId="1121783407" sldId="333"/>
        </pc:sldMkLst>
        <pc:spChg chg="mod">
          <ac:chgData name="g.carbone8@campus.unimib.it" userId="b00d38c9-59ca-445d-a206-84026ffe8624" providerId="ADAL" clId="{B9412CC1-53E7-429D-9ACA-86AC26E3149F}" dt="2022-01-31T21:40:11.091" v="3735" actId="20577"/>
          <ac:spMkLst>
            <pc:docMk/>
            <pc:sldMk cId="1121783407" sldId="333"/>
            <ac:spMk id="5" creationId="{89B91983-B758-4281-AC68-D9F7AB480AD9}"/>
          </ac:spMkLst>
        </pc:spChg>
        <pc:spChg chg="del">
          <ac:chgData name="g.carbone8@campus.unimib.it" userId="b00d38c9-59ca-445d-a206-84026ffe8624" providerId="ADAL" clId="{B9412CC1-53E7-429D-9ACA-86AC26E3149F}" dt="2022-01-31T21:34:16.783" v="3617" actId="478"/>
          <ac:spMkLst>
            <pc:docMk/>
            <pc:sldMk cId="1121783407" sldId="333"/>
            <ac:spMk id="6" creationId="{D13A722D-E148-4971-82F3-1C191AFD95ED}"/>
          </ac:spMkLst>
        </pc:spChg>
        <pc:spChg chg="add mod">
          <ac:chgData name="g.carbone8@campus.unimib.it" userId="b00d38c9-59ca-445d-a206-84026ffe8624" providerId="ADAL" clId="{B9412CC1-53E7-429D-9ACA-86AC26E3149F}" dt="2022-02-01T05:31:29.349" v="26466" actId="20577"/>
          <ac:spMkLst>
            <pc:docMk/>
            <pc:sldMk cId="1121783407" sldId="333"/>
            <ac:spMk id="16" creationId="{8848D010-73FE-4C3B-B630-B435D04529F9}"/>
          </ac:spMkLst>
        </pc:spChg>
        <pc:picChg chg="add del mod">
          <ac:chgData name="g.carbone8@campus.unimib.it" userId="b00d38c9-59ca-445d-a206-84026ffe8624" providerId="ADAL" clId="{B9412CC1-53E7-429D-9ACA-86AC26E3149F}" dt="2022-01-31T21:40:57.187" v="3737" actId="478"/>
          <ac:picMkLst>
            <pc:docMk/>
            <pc:sldMk cId="1121783407" sldId="333"/>
            <ac:picMk id="13" creationId="{D955E0E6-AAB3-4EF0-A046-154BB032210C}"/>
          </ac:picMkLst>
        </pc:picChg>
        <pc:picChg chg="add mod">
          <ac:chgData name="g.carbone8@campus.unimib.it" userId="b00d38c9-59ca-445d-a206-84026ffe8624" providerId="ADAL" clId="{B9412CC1-53E7-429D-9ACA-86AC26E3149F}" dt="2022-02-01T05:30:19.842" v="26435" actId="1076"/>
          <ac:picMkLst>
            <pc:docMk/>
            <pc:sldMk cId="1121783407" sldId="333"/>
            <ac:picMk id="18" creationId="{D4B582F2-8212-4D8F-904F-A356E54CF531}"/>
          </ac:picMkLst>
        </pc:picChg>
        <pc:cxnChg chg="mod">
          <ac:chgData name="g.carbone8@campus.unimib.it" userId="b00d38c9-59ca-445d-a206-84026ffe8624" providerId="ADAL" clId="{B9412CC1-53E7-429D-9ACA-86AC26E3149F}" dt="2022-01-31T21:40:17.687" v="3736" actId="14100"/>
          <ac:cxnSpMkLst>
            <pc:docMk/>
            <pc:sldMk cId="1121783407" sldId="333"/>
            <ac:cxnSpMk id="4" creationId="{51FD34F7-E331-45F9-984B-6D3860116CA5}"/>
          </ac:cxnSpMkLst>
        </pc:cxnChg>
        <pc:cxnChg chg="add del mod">
          <ac:chgData name="g.carbone8@campus.unimib.it" userId="b00d38c9-59ca-445d-a206-84026ffe8624" providerId="ADAL" clId="{B9412CC1-53E7-429D-9ACA-86AC26E3149F}" dt="2022-01-31T21:32:23.205" v="3612"/>
          <ac:cxnSpMkLst>
            <pc:docMk/>
            <pc:sldMk cId="1121783407" sldId="333"/>
            <ac:cxnSpMk id="9" creationId="{F4AB6A68-9BC3-4EA2-99FE-A4C4373543A3}"/>
          </ac:cxnSpMkLst>
        </pc:cxnChg>
        <pc:cxnChg chg="add del mod">
          <ac:chgData name="g.carbone8@campus.unimib.it" userId="b00d38c9-59ca-445d-a206-84026ffe8624" providerId="ADAL" clId="{B9412CC1-53E7-429D-9ACA-86AC26E3149F}" dt="2022-01-31T21:41:02.767" v="3739"/>
          <ac:cxnSpMkLst>
            <pc:docMk/>
            <pc:sldMk cId="1121783407" sldId="333"/>
            <ac:cxnSpMk id="15" creationId="{9A01CB0A-6525-4B4F-A8D1-D16A8E9256E0}"/>
          </ac:cxnSpMkLst>
        </pc:cxnChg>
      </pc:sldChg>
      <pc:sldChg chg="modSp mod">
        <pc:chgData name="g.carbone8@campus.unimib.it" userId="b00d38c9-59ca-445d-a206-84026ffe8624" providerId="ADAL" clId="{B9412CC1-53E7-429D-9ACA-86AC26E3149F}" dt="2022-02-01T05:58:39.392" v="26958" actId="1076"/>
        <pc:sldMkLst>
          <pc:docMk/>
          <pc:sldMk cId="207562225" sldId="334"/>
        </pc:sldMkLst>
        <pc:picChg chg="mod">
          <ac:chgData name="g.carbone8@campus.unimib.it" userId="b00d38c9-59ca-445d-a206-84026ffe8624" providerId="ADAL" clId="{B9412CC1-53E7-429D-9ACA-86AC26E3149F}" dt="2022-02-01T05:58:39.392" v="26958" actId="1076"/>
          <ac:picMkLst>
            <pc:docMk/>
            <pc:sldMk cId="207562225" sldId="334"/>
            <ac:picMk id="9" creationId="{2F03BC69-3907-4F09-9B6A-615882BAD76A}"/>
          </ac:picMkLst>
        </pc:picChg>
        <pc:picChg chg="mod">
          <ac:chgData name="g.carbone8@campus.unimib.it" userId="b00d38c9-59ca-445d-a206-84026ffe8624" providerId="ADAL" clId="{B9412CC1-53E7-429D-9ACA-86AC26E3149F}" dt="2022-02-01T05:58:38.049" v="26957" actId="1076"/>
          <ac:picMkLst>
            <pc:docMk/>
            <pc:sldMk cId="207562225" sldId="334"/>
            <ac:picMk id="11" creationId="{AB2D8C21-AAE6-4785-8684-AC70F966B2A5}"/>
          </ac:picMkLst>
        </pc:picChg>
      </pc:sldChg>
      <pc:sldChg chg="addSp delSp modSp add mod">
        <pc:chgData name="g.carbone8@campus.unimib.it" userId="b00d38c9-59ca-445d-a206-84026ffe8624" providerId="ADAL" clId="{B9412CC1-53E7-429D-9ACA-86AC26E3149F}" dt="2022-02-01T05:33:53.580" v="26516" actId="20577"/>
        <pc:sldMkLst>
          <pc:docMk/>
          <pc:sldMk cId="1244193743" sldId="335"/>
        </pc:sldMkLst>
        <pc:spChg chg="mod">
          <ac:chgData name="g.carbone8@campus.unimib.it" userId="b00d38c9-59ca-445d-a206-84026ffe8624" providerId="ADAL" clId="{B9412CC1-53E7-429D-9ACA-86AC26E3149F}" dt="2022-02-01T00:21:11.115" v="11280" actId="20577"/>
          <ac:spMkLst>
            <pc:docMk/>
            <pc:sldMk cId="1244193743" sldId="335"/>
            <ac:spMk id="5" creationId="{89B91983-B758-4281-AC68-D9F7AB480AD9}"/>
          </ac:spMkLst>
        </pc:spChg>
        <pc:spChg chg="add mod">
          <ac:chgData name="g.carbone8@campus.unimib.it" userId="b00d38c9-59ca-445d-a206-84026ffe8624" providerId="ADAL" clId="{B9412CC1-53E7-429D-9ACA-86AC26E3149F}" dt="2022-02-01T05:33:53.580" v="26516" actId="20577"/>
          <ac:spMkLst>
            <pc:docMk/>
            <pc:sldMk cId="1244193743" sldId="335"/>
            <ac:spMk id="8" creationId="{CA271CD2-B1BE-4492-A370-D611AF0AF7D9}"/>
          </ac:spMkLst>
        </pc:spChg>
        <pc:spChg chg="del">
          <ac:chgData name="g.carbone8@campus.unimib.it" userId="b00d38c9-59ca-445d-a206-84026ffe8624" providerId="ADAL" clId="{B9412CC1-53E7-429D-9ACA-86AC26E3149F}" dt="2022-01-31T21:58:52.628" v="4825" actId="478"/>
          <ac:spMkLst>
            <pc:docMk/>
            <pc:sldMk cId="1244193743" sldId="335"/>
            <ac:spMk id="16" creationId="{8848D010-73FE-4C3B-B630-B435D04529F9}"/>
          </ac:spMkLst>
        </pc:spChg>
        <pc:picChg chg="add mod">
          <ac:chgData name="g.carbone8@campus.unimib.it" userId="b00d38c9-59ca-445d-a206-84026ffe8624" providerId="ADAL" clId="{B9412CC1-53E7-429D-9ACA-86AC26E3149F}" dt="2022-01-31T23:46:11.547" v="9909" actId="1076"/>
          <ac:picMkLst>
            <pc:docMk/>
            <pc:sldMk cId="1244193743" sldId="335"/>
            <ac:picMk id="6" creationId="{B15803C7-4190-4BCB-AA03-273BE64F377C}"/>
          </ac:picMkLst>
        </pc:picChg>
        <pc:cxnChg chg="mod">
          <ac:chgData name="g.carbone8@campus.unimib.it" userId="b00d38c9-59ca-445d-a206-84026ffe8624" providerId="ADAL" clId="{B9412CC1-53E7-429D-9ACA-86AC26E3149F}" dt="2022-02-01T00:21:15.182" v="11281" actId="14100"/>
          <ac:cxnSpMkLst>
            <pc:docMk/>
            <pc:sldMk cId="1244193743" sldId="335"/>
            <ac:cxnSpMk id="4" creationId="{51FD34F7-E331-45F9-984B-6D3860116CA5}"/>
          </ac:cxnSpMkLst>
        </pc:cxnChg>
      </pc:sldChg>
      <pc:sldChg chg="modSp mod">
        <pc:chgData name="g.carbone8@campus.unimib.it" userId="b00d38c9-59ca-445d-a206-84026ffe8624" providerId="ADAL" clId="{B9412CC1-53E7-429D-9ACA-86AC26E3149F}" dt="2022-02-01T06:21:01.285" v="28387" actId="14100"/>
        <pc:sldMkLst>
          <pc:docMk/>
          <pc:sldMk cId="1678873060" sldId="336"/>
        </pc:sldMkLst>
        <pc:spChg chg="mod">
          <ac:chgData name="g.carbone8@campus.unimib.it" userId="b00d38c9-59ca-445d-a206-84026ffe8624" providerId="ADAL" clId="{B9412CC1-53E7-429D-9ACA-86AC26E3149F}" dt="2022-02-01T06:05:58.436" v="27690" actId="20577"/>
          <ac:spMkLst>
            <pc:docMk/>
            <pc:sldMk cId="1678873060" sldId="336"/>
            <ac:spMk id="6" creationId="{D13A722D-E148-4971-82F3-1C191AFD95ED}"/>
          </ac:spMkLst>
        </pc:spChg>
        <pc:picChg chg="mod modCrop">
          <ac:chgData name="g.carbone8@campus.unimib.it" userId="b00d38c9-59ca-445d-a206-84026ffe8624" providerId="ADAL" clId="{B9412CC1-53E7-429D-9ACA-86AC26E3149F}" dt="2022-02-01T06:04:37.113" v="27513" actId="14100"/>
          <ac:picMkLst>
            <pc:docMk/>
            <pc:sldMk cId="1678873060" sldId="336"/>
            <ac:picMk id="7" creationId="{324EBD95-D847-4D10-BFF7-8B0B2308DEAD}"/>
          </ac:picMkLst>
        </pc:picChg>
        <pc:picChg chg="mod modCrop">
          <ac:chgData name="g.carbone8@campus.unimib.it" userId="b00d38c9-59ca-445d-a206-84026ffe8624" providerId="ADAL" clId="{B9412CC1-53E7-429D-9ACA-86AC26E3149F}" dt="2022-02-01T06:20:53.157" v="28386" actId="1076"/>
          <ac:picMkLst>
            <pc:docMk/>
            <pc:sldMk cId="1678873060" sldId="336"/>
            <ac:picMk id="11" creationId="{6177A0A3-600B-4002-B6EB-818D05DC3032}"/>
          </ac:picMkLst>
        </pc:picChg>
        <pc:picChg chg="mod modCrop">
          <ac:chgData name="g.carbone8@campus.unimib.it" userId="b00d38c9-59ca-445d-a206-84026ffe8624" providerId="ADAL" clId="{B9412CC1-53E7-429D-9ACA-86AC26E3149F}" dt="2022-02-01T06:04:31.690" v="27510" actId="1076"/>
          <ac:picMkLst>
            <pc:docMk/>
            <pc:sldMk cId="1678873060" sldId="336"/>
            <ac:picMk id="13" creationId="{474125BC-03BF-46FC-A4EB-1AC09A278F25}"/>
          </ac:picMkLst>
        </pc:picChg>
        <pc:picChg chg="mod modCrop">
          <ac:chgData name="g.carbone8@campus.unimib.it" userId="b00d38c9-59ca-445d-a206-84026ffe8624" providerId="ADAL" clId="{B9412CC1-53E7-429D-9ACA-86AC26E3149F}" dt="2022-02-01T06:21:01.285" v="28387" actId="14100"/>
          <ac:picMkLst>
            <pc:docMk/>
            <pc:sldMk cId="1678873060" sldId="336"/>
            <ac:picMk id="15" creationId="{C83BBE16-090E-4074-9C51-004EBC1F89AD}"/>
          </ac:picMkLst>
        </pc:picChg>
      </pc:sldChg>
      <pc:sldChg chg="addSp delSp modSp add mod">
        <pc:chgData name="g.carbone8@campus.unimib.it" userId="b00d38c9-59ca-445d-a206-84026ffe8624" providerId="ADAL" clId="{B9412CC1-53E7-429D-9ACA-86AC26E3149F}" dt="2022-01-31T23:02:01.234" v="7451" actId="1076"/>
        <pc:sldMkLst>
          <pc:docMk/>
          <pc:sldMk cId="1783378182" sldId="338"/>
        </pc:sldMkLst>
        <pc:spChg chg="mod">
          <ac:chgData name="g.carbone8@campus.unimib.it" userId="b00d38c9-59ca-445d-a206-84026ffe8624" providerId="ADAL" clId="{B9412CC1-53E7-429D-9ACA-86AC26E3149F}" dt="2022-01-31T22:39:26.869" v="6342" actId="1076"/>
          <ac:spMkLst>
            <pc:docMk/>
            <pc:sldMk cId="1783378182" sldId="338"/>
            <ac:spMk id="5" creationId="{89B91983-B758-4281-AC68-D9F7AB480AD9}"/>
          </ac:spMkLst>
        </pc:spChg>
        <pc:spChg chg="del">
          <ac:chgData name="g.carbone8@campus.unimib.it" userId="b00d38c9-59ca-445d-a206-84026ffe8624" providerId="ADAL" clId="{B9412CC1-53E7-429D-9ACA-86AC26E3149F}" dt="2022-01-31T22:33:36.844" v="6021" actId="478"/>
          <ac:spMkLst>
            <pc:docMk/>
            <pc:sldMk cId="1783378182" sldId="338"/>
            <ac:spMk id="16" creationId="{8848D010-73FE-4C3B-B630-B435D04529F9}"/>
          </ac:spMkLst>
        </pc:spChg>
        <pc:spChg chg="add mod">
          <ac:chgData name="g.carbone8@campus.unimib.it" userId="b00d38c9-59ca-445d-a206-84026ffe8624" providerId="ADAL" clId="{B9412CC1-53E7-429D-9ACA-86AC26E3149F}" dt="2022-01-31T22:43:21.296" v="6494" actId="20577"/>
          <ac:spMkLst>
            <pc:docMk/>
            <pc:sldMk cId="1783378182" sldId="338"/>
            <ac:spMk id="17" creationId="{26EA1DD0-CE2B-48C6-86DA-D5B78350F5B3}"/>
          </ac:spMkLst>
        </pc:spChg>
        <pc:picChg chg="add mod">
          <ac:chgData name="g.carbone8@campus.unimib.it" userId="b00d38c9-59ca-445d-a206-84026ffe8624" providerId="ADAL" clId="{B9412CC1-53E7-429D-9ACA-86AC26E3149F}" dt="2022-01-31T22:36:39.561" v="6065" actId="1076"/>
          <ac:picMkLst>
            <pc:docMk/>
            <pc:sldMk cId="1783378182" sldId="338"/>
            <ac:picMk id="6" creationId="{EFF6E3EF-A1D5-477B-AFD3-BB1456F9D019}"/>
          </ac:picMkLst>
        </pc:picChg>
        <pc:picChg chg="add mod">
          <ac:chgData name="g.carbone8@campus.unimib.it" userId="b00d38c9-59ca-445d-a206-84026ffe8624" providerId="ADAL" clId="{B9412CC1-53E7-429D-9ACA-86AC26E3149F}" dt="2022-01-31T23:02:01.234" v="7451" actId="1076"/>
          <ac:picMkLst>
            <pc:docMk/>
            <pc:sldMk cId="1783378182" sldId="338"/>
            <ac:picMk id="8" creationId="{7E0D231D-16E4-433D-9AD8-D0FCF4806211}"/>
          </ac:picMkLst>
        </pc:picChg>
        <pc:picChg chg="add mod">
          <ac:chgData name="g.carbone8@campus.unimib.it" userId="b00d38c9-59ca-445d-a206-84026ffe8624" providerId="ADAL" clId="{B9412CC1-53E7-429D-9ACA-86AC26E3149F}" dt="2022-01-31T22:37:02.465" v="6071" actId="14100"/>
          <ac:picMkLst>
            <pc:docMk/>
            <pc:sldMk cId="1783378182" sldId="338"/>
            <ac:picMk id="10" creationId="{3A6392BE-BEE4-4421-971B-9B04780769DB}"/>
          </ac:picMkLst>
        </pc:picChg>
        <pc:picChg chg="add mod">
          <ac:chgData name="g.carbone8@campus.unimib.it" userId="b00d38c9-59ca-445d-a206-84026ffe8624" providerId="ADAL" clId="{B9412CC1-53E7-429D-9ACA-86AC26E3149F}" dt="2022-01-31T22:36:59.673" v="6070" actId="1076"/>
          <ac:picMkLst>
            <pc:docMk/>
            <pc:sldMk cId="1783378182" sldId="338"/>
            <ac:picMk id="12" creationId="{FC8F14DA-6C59-4FCA-8882-18CD58F05AF9}"/>
          </ac:picMkLst>
        </pc:picChg>
        <pc:picChg chg="add mod">
          <ac:chgData name="g.carbone8@campus.unimib.it" userId="b00d38c9-59ca-445d-a206-84026ffe8624" providerId="ADAL" clId="{B9412CC1-53E7-429D-9ACA-86AC26E3149F}" dt="2022-01-31T22:37:06.827" v="6072" actId="1076"/>
          <ac:picMkLst>
            <pc:docMk/>
            <pc:sldMk cId="1783378182" sldId="338"/>
            <ac:picMk id="14" creationId="{E7F23461-73E9-4011-B841-369446E2DD18}"/>
          </ac:picMkLst>
        </pc:picChg>
        <pc:picChg chg="del">
          <ac:chgData name="g.carbone8@campus.unimib.it" userId="b00d38c9-59ca-445d-a206-84026ffe8624" providerId="ADAL" clId="{B9412CC1-53E7-429D-9ACA-86AC26E3149F}" dt="2022-01-31T22:33:39.097" v="6022" actId="478"/>
          <ac:picMkLst>
            <pc:docMk/>
            <pc:sldMk cId="1783378182" sldId="338"/>
            <ac:picMk id="18" creationId="{D4B582F2-8212-4D8F-904F-A356E54CF531}"/>
          </ac:picMkLst>
        </pc:picChg>
        <pc:cxnChg chg="mod">
          <ac:chgData name="g.carbone8@campus.unimib.it" userId="b00d38c9-59ca-445d-a206-84026ffe8624" providerId="ADAL" clId="{B9412CC1-53E7-429D-9ACA-86AC26E3149F}" dt="2022-01-31T22:39:33.373" v="6344" actId="14100"/>
          <ac:cxnSpMkLst>
            <pc:docMk/>
            <pc:sldMk cId="1783378182" sldId="338"/>
            <ac:cxnSpMk id="4" creationId="{51FD34F7-E331-45F9-984B-6D3860116CA5}"/>
          </ac:cxnSpMkLst>
        </pc:cxnChg>
      </pc:sldChg>
      <pc:sldChg chg="addSp delSp modSp mod">
        <pc:chgData name="g.carbone8@campus.unimib.it" userId="b00d38c9-59ca-445d-a206-84026ffe8624" providerId="ADAL" clId="{B9412CC1-53E7-429D-9ACA-86AC26E3149F}" dt="2022-02-01T05:12:07.053" v="25619" actId="20577"/>
        <pc:sldMkLst>
          <pc:docMk/>
          <pc:sldMk cId="2306435413" sldId="339"/>
        </pc:sldMkLst>
        <pc:spChg chg="add del mod">
          <ac:chgData name="g.carbone8@campus.unimib.it" userId="b00d38c9-59ca-445d-a206-84026ffe8624" providerId="ADAL" clId="{B9412CC1-53E7-429D-9ACA-86AC26E3149F}" dt="2022-01-31T23:00:31.660" v="7449" actId="478"/>
          <ac:spMkLst>
            <pc:docMk/>
            <pc:sldMk cId="2306435413" sldId="339"/>
            <ac:spMk id="2" creationId="{9C48DB4D-82C8-496F-84BD-840AD223661D}"/>
          </ac:spMkLst>
        </pc:spChg>
        <pc:spChg chg="mod">
          <ac:chgData name="g.carbone8@campus.unimib.it" userId="b00d38c9-59ca-445d-a206-84026ffe8624" providerId="ADAL" clId="{B9412CC1-53E7-429D-9ACA-86AC26E3149F}" dt="2022-02-01T05:12:07.053" v="25619" actId="20577"/>
          <ac:spMkLst>
            <pc:docMk/>
            <pc:sldMk cId="2306435413" sldId="339"/>
            <ac:spMk id="9" creationId="{89A9D5A5-910A-400B-8068-47184E6EFF54}"/>
          </ac:spMkLst>
        </pc:spChg>
        <pc:picChg chg="mod modCrop">
          <ac:chgData name="g.carbone8@campus.unimib.it" userId="b00d38c9-59ca-445d-a206-84026ffe8624" providerId="ADAL" clId="{B9412CC1-53E7-429D-9ACA-86AC26E3149F}" dt="2022-01-31T23:00:53.067" v="7450" actId="732"/>
          <ac:picMkLst>
            <pc:docMk/>
            <pc:sldMk cId="2306435413" sldId="339"/>
            <ac:picMk id="3" creationId="{5B7307BC-DFD4-4308-8458-1970E57BB40E}"/>
          </ac:picMkLst>
        </pc:picChg>
        <pc:picChg chg="mod">
          <ac:chgData name="g.carbone8@campus.unimib.it" userId="b00d38c9-59ca-445d-a206-84026ffe8624" providerId="ADAL" clId="{B9412CC1-53E7-429D-9ACA-86AC26E3149F}" dt="2022-01-31T23:03:12.768" v="7455" actId="1076"/>
          <ac:picMkLst>
            <pc:docMk/>
            <pc:sldMk cId="2306435413" sldId="339"/>
            <ac:picMk id="7" creationId="{9EF5B837-8E0E-4526-A41E-8B5B609495D8}"/>
          </ac:picMkLst>
        </pc:picChg>
      </pc:sldChg>
      <pc:sldChg chg="modSp mod">
        <pc:chgData name="g.carbone8@campus.unimib.it" userId="b00d38c9-59ca-445d-a206-84026ffe8624" providerId="ADAL" clId="{B9412CC1-53E7-429D-9ACA-86AC26E3149F}" dt="2022-02-01T05:20:21.388" v="26130" actId="20577"/>
        <pc:sldMkLst>
          <pc:docMk/>
          <pc:sldMk cId="2470496464" sldId="340"/>
        </pc:sldMkLst>
        <pc:spChg chg="mod">
          <ac:chgData name="g.carbone8@campus.unimib.it" userId="b00d38c9-59ca-445d-a206-84026ffe8624" providerId="ADAL" clId="{B9412CC1-53E7-429D-9ACA-86AC26E3149F}" dt="2022-02-01T05:20:21.388" v="26130" actId="20577"/>
          <ac:spMkLst>
            <pc:docMk/>
            <pc:sldMk cId="2470496464" sldId="340"/>
            <ac:spMk id="9" creationId="{89A9D5A5-910A-400B-8068-47184E6EFF54}"/>
          </ac:spMkLst>
        </pc:spChg>
      </pc:sldChg>
      <pc:sldChg chg="delSp new del mod">
        <pc:chgData name="g.carbone8@campus.unimib.it" userId="b00d38c9-59ca-445d-a206-84026ffe8624" providerId="ADAL" clId="{B9412CC1-53E7-429D-9ACA-86AC26E3149F}" dt="2022-02-01T01:34:50.275" v="16528" actId="2696"/>
        <pc:sldMkLst>
          <pc:docMk/>
          <pc:sldMk cId="3341909067" sldId="341"/>
        </pc:sldMkLst>
        <pc:spChg chg="del">
          <ac:chgData name="g.carbone8@campus.unimib.it" userId="b00d38c9-59ca-445d-a206-84026ffe8624" providerId="ADAL" clId="{B9412CC1-53E7-429D-9ACA-86AC26E3149F}" dt="2022-02-01T00:04:14.797" v="10645" actId="478"/>
          <ac:spMkLst>
            <pc:docMk/>
            <pc:sldMk cId="3341909067" sldId="341"/>
            <ac:spMk id="2" creationId="{AAB8BF7B-7A59-4FFD-A6ED-098D4DF43CC7}"/>
          </ac:spMkLst>
        </pc:spChg>
        <pc:spChg chg="del">
          <ac:chgData name="g.carbone8@campus.unimib.it" userId="b00d38c9-59ca-445d-a206-84026ffe8624" providerId="ADAL" clId="{B9412CC1-53E7-429D-9ACA-86AC26E3149F}" dt="2022-02-01T00:04:16.426" v="10646" actId="478"/>
          <ac:spMkLst>
            <pc:docMk/>
            <pc:sldMk cId="3341909067" sldId="341"/>
            <ac:spMk id="3" creationId="{A9049347-52F2-499E-B5D5-5F3DADA07BD0}"/>
          </ac:spMkLst>
        </pc:spChg>
      </pc:sldChg>
      <pc:sldChg chg="addSp delSp modSp add mod">
        <pc:chgData name="g.carbone8@campus.unimib.it" userId="b00d38c9-59ca-445d-a206-84026ffe8624" providerId="ADAL" clId="{B9412CC1-53E7-429D-9ACA-86AC26E3149F}" dt="2022-02-01T05:56:43.545" v="26944" actId="20577"/>
        <pc:sldMkLst>
          <pc:docMk/>
          <pc:sldMk cId="3104226887" sldId="342"/>
        </pc:sldMkLst>
        <pc:spChg chg="mod">
          <ac:chgData name="g.carbone8@campus.unimib.it" userId="b00d38c9-59ca-445d-a206-84026ffe8624" providerId="ADAL" clId="{B9412CC1-53E7-429D-9ACA-86AC26E3149F}" dt="2022-01-31T23:18:30.713" v="8082" actId="20577"/>
          <ac:spMkLst>
            <pc:docMk/>
            <pc:sldMk cId="3104226887" sldId="342"/>
            <ac:spMk id="5" creationId="{89B91983-B758-4281-AC68-D9F7AB480AD9}"/>
          </ac:spMkLst>
        </pc:spChg>
        <pc:spChg chg="mod">
          <ac:chgData name="g.carbone8@campus.unimib.it" userId="b00d38c9-59ca-445d-a206-84026ffe8624" providerId="ADAL" clId="{B9412CC1-53E7-429D-9ACA-86AC26E3149F}" dt="2022-02-01T05:56:43.545" v="26944" actId="20577"/>
          <ac:spMkLst>
            <pc:docMk/>
            <pc:sldMk cId="3104226887" sldId="342"/>
            <ac:spMk id="8" creationId="{CA271CD2-B1BE-4492-A370-D611AF0AF7D9}"/>
          </ac:spMkLst>
        </pc:spChg>
        <pc:picChg chg="del mod">
          <ac:chgData name="g.carbone8@campus.unimib.it" userId="b00d38c9-59ca-445d-a206-84026ffe8624" providerId="ADAL" clId="{B9412CC1-53E7-429D-9ACA-86AC26E3149F}" dt="2022-01-31T23:19:05.002" v="8088" actId="478"/>
          <ac:picMkLst>
            <pc:docMk/>
            <pc:sldMk cId="3104226887" sldId="342"/>
            <ac:picMk id="6" creationId="{B15803C7-4190-4BCB-AA03-273BE64F377C}"/>
          </ac:picMkLst>
        </pc:picChg>
        <pc:picChg chg="add mod">
          <ac:chgData name="g.carbone8@campus.unimib.it" userId="b00d38c9-59ca-445d-a206-84026ffe8624" providerId="ADAL" clId="{B9412CC1-53E7-429D-9ACA-86AC26E3149F}" dt="2022-02-01T00:01:07.049" v="10373" actId="1076"/>
          <ac:picMkLst>
            <pc:docMk/>
            <pc:sldMk cId="3104226887" sldId="342"/>
            <ac:picMk id="7" creationId="{7237C25C-8F98-4F04-BA25-794A62493367}"/>
          </ac:picMkLst>
        </pc:picChg>
        <pc:cxnChg chg="mod">
          <ac:chgData name="g.carbone8@campus.unimib.it" userId="b00d38c9-59ca-445d-a206-84026ffe8624" providerId="ADAL" clId="{B9412CC1-53E7-429D-9ACA-86AC26E3149F}" dt="2022-01-31T23:55:24.655" v="10193" actId="1076"/>
          <ac:cxnSpMkLst>
            <pc:docMk/>
            <pc:sldMk cId="3104226887" sldId="342"/>
            <ac:cxnSpMk id="4" creationId="{51FD34F7-E331-45F9-984B-6D3860116CA5}"/>
          </ac:cxnSpMkLst>
        </pc:cxnChg>
      </pc:sldChg>
      <pc:sldChg chg="modSp mod">
        <pc:chgData name="g.carbone8@campus.unimib.it" userId="b00d38c9-59ca-445d-a206-84026ffe8624" providerId="ADAL" clId="{B9412CC1-53E7-429D-9ACA-86AC26E3149F}" dt="2022-02-01T05:10:37.513" v="25527" actId="20577"/>
        <pc:sldMkLst>
          <pc:docMk/>
          <pc:sldMk cId="2044294139" sldId="343"/>
        </pc:sldMkLst>
        <pc:spChg chg="mod">
          <ac:chgData name="g.carbone8@campus.unimib.it" userId="b00d38c9-59ca-445d-a206-84026ffe8624" providerId="ADAL" clId="{B9412CC1-53E7-429D-9ACA-86AC26E3149F}" dt="2022-02-01T05:09:59.044" v="25520" actId="20577"/>
          <ac:spMkLst>
            <pc:docMk/>
            <pc:sldMk cId="2044294139" sldId="343"/>
            <ac:spMk id="5" creationId="{89B91983-B758-4281-AC68-D9F7AB480AD9}"/>
          </ac:spMkLst>
        </pc:spChg>
        <pc:spChg chg="mod">
          <ac:chgData name="g.carbone8@campus.unimib.it" userId="b00d38c9-59ca-445d-a206-84026ffe8624" providerId="ADAL" clId="{B9412CC1-53E7-429D-9ACA-86AC26E3149F}" dt="2022-02-01T05:10:37.513" v="25527" actId="20577"/>
          <ac:spMkLst>
            <pc:docMk/>
            <pc:sldMk cId="2044294139" sldId="343"/>
            <ac:spMk id="9" creationId="{89A9D5A5-910A-400B-8068-47184E6EFF54}"/>
          </ac:spMkLst>
        </pc:spChg>
        <pc:cxnChg chg="mod">
          <ac:chgData name="g.carbone8@campus.unimib.it" userId="b00d38c9-59ca-445d-a206-84026ffe8624" providerId="ADAL" clId="{B9412CC1-53E7-429D-9ACA-86AC26E3149F}" dt="2022-02-01T05:10:02.445" v="25521" actId="14100"/>
          <ac:cxnSpMkLst>
            <pc:docMk/>
            <pc:sldMk cId="2044294139" sldId="343"/>
            <ac:cxnSpMk id="4" creationId="{51FD34F7-E331-45F9-984B-6D3860116CA5}"/>
          </ac:cxnSpMkLst>
        </pc:cxnChg>
      </pc:sldChg>
      <pc:sldChg chg="add del">
        <pc:chgData name="g.carbone8@campus.unimib.it" userId="b00d38c9-59ca-445d-a206-84026ffe8624" providerId="ADAL" clId="{B9412CC1-53E7-429D-9ACA-86AC26E3149F}" dt="2022-02-01T00:13:10.433" v="10701" actId="2696"/>
        <pc:sldMkLst>
          <pc:docMk/>
          <pc:sldMk cId="293645713" sldId="345"/>
        </pc:sldMkLst>
      </pc:sldChg>
      <pc:sldChg chg="addSp delSp modSp add mod">
        <pc:chgData name="g.carbone8@campus.unimib.it" userId="b00d38c9-59ca-445d-a206-84026ffe8624" providerId="ADAL" clId="{B9412CC1-53E7-429D-9ACA-86AC26E3149F}" dt="2022-02-01T05:39:01.047" v="26649" actId="2711"/>
        <pc:sldMkLst>
          <pc:docMk/>
          <pc:sldMk cId="2350473722" sldId="346"/>
        </pc:sldMkLst>
        <pc:spChg chg="mod">
          <ac:chgData name="g.carbone8@campus.unimib.it" userId="b00d38c9-59ca-445d-a206-84026ffe8624" providerId="ADAL" clId="{B9412CC1-53E7-429D-9ACA-86AC26E3149F}" dt="2022-02-01T00:52:18.280" v="12619" actId="20577"/>
          <ac:spMkLst>
            <pc:docMk/>
            <pc:sldMk cId="2350473722" sldId="346"/>
            <ac:spMk id="5" creationId="{89B91983-B758-4281-AC68-D9F7AB480AD9}"/>
          </ac:spMkLst>
        </pc:spChg>
        <pc:spChg chg="mod">
          <ac:chgData name="g.carbone8@campus.unimib.it" userId="b00d38c9-59ca-445d-a206-84026ffe8624" providerId="ADAL" clId="{B9412CC1-53E7-429D-9ACA-86AC26E3149F}" dt="2022-02-01T05:39:01.047" v="26649" actId="2711"/>
          <ac:spMkLst>
            <pc:docMk/>
            <pc:sldMk cId="2350473722" sldId="346"/>
            <ac:spMk id="8" creationId="{CA271CD2-B1BE-4492-A370-D611AF0AF7D9}"/>
          </ac:spMkLst>
        </pc:spChg>
        <pc:picChg chg="add mod">
          <ac:chgData name="g.carbone8@campus.unimib.it" userId="b00d38c9-59ca-445d-a206-84026ffe8624" providerId="ADAL" clId="{B9412CC1-53E7-429D-9ACA-86AC26E3149F}" dt="2022-02-01T00:29:32.918" v="11561" actId="1076"/>
          <ac:picMkLst>
            <pc:docMk/>
            <pc:sldMk cId="2350473722" sldId="346"/>
            <ac:picMk id="3" creationId="{3BFA54F1-EFF7-4338-941B-BC0711ABB22E}"/>
          </ac:picMkLst>
        </pc:picChg>
        <pc:picChg chg="del">
          <ac:chgData name="g.carbone8@campus.unimib.it" userId="b00d38c9-59ca-445d-a206-84026ffe8624" providerId="ADAL" clId="{B9412CC1-53E7-429D-9ACA-86AC26E3149F}" dt="2022-02-01T00:11:45.309" v="10650" actId="478"/>
          <ac:picMkLst>
            <pc:docMk/>
            <pc:sldMk cId="2350473722" sldId="346"/>
            <ac:picMk id="7" creationId="{7237C25C-8F98-4F04-BA25-794A62493367}"/>
          </ac:picMkLst>
        </pc:picChg>
        <pc:cxnChg chg="mod">
          <ac:chgData name="g.carbone8@campus.unimib.it" userId="b00d38c9-59ca-445d-a206-84026ffe8624" providerId="ADAL" clId="{B9412CC1-53E7-429D-9ACA-86AC26E3149F}" dt="2022-02-01T00:52:23.465" v="12620" actId="14100"/>
          <ac:cxnSpMkLst>
            <pc:docMk/>
            <pc:sldMk cId="2350473722" sldId="346"/>
            <ac:cxnSpMk id="4" creationId="{51FD34F7-E331-45F9-984B-6D3860116CA5}"/>
          </ac:cxnSpMkLst>
        </pc:cxnChg>
      </pc:sldChg>
      <pc:sldChg chg="modSp add del mod">
        <pc:chgData name="g.carbone8@campus.unimib.it" userId="b00d38c9-59ca-445d-a206-84026ffe8624" providerId="ADAL" clId="{B9412CC1-53E7-429D-9ACA-86AC26E3149F}" dt="2022-02-01T00:27:13.507" v="11512" actId="2696"/>
        <pc:sldMkLst>
          <pc:docMk/>
          <pc:sldMk cId="1153654935" sldId="347"/>
        </pc:sldMkLst>
        <pc:spChg chg="mod">
          <ac:chgData name="g.carbone8@campus.unimib.it" userId="b00d38c9-59ca-445d-a206-84026ffe8624" providerId="ADAL" clId="{B9412CC1-53E7-429D-9ACA-86AC26E3149F}" dt="2022-02-01T00:26:59.469" v="11508" actId="20577"/>
          <ac:spMkLst>
            <pc:docMk/>
            <pc:sldMk cId="1153654935" sldId="347"/>
            <ac:spMk id="5" creationId="{89B91983-B758-4281-AC68-D9F7AB480AD9}"/>
          </ac:spMkLst>
        </pc:spChg>
        <pc:cxnChg chg="mod">
          <ac:chgData name="g.carbone8@campus.unimib.it" userId="b00d38c9-59ca-445d-a206-84026ffe8624" providerId="ADAL" clId="{B9412CC1-53E7-429D-9ACA-86AC26E3149F}" dt="2022-02-01T00:24:43.148" v="11497" actId="14100"/>
          <ac:cxnSpMkLst>
            <pc:docMk/>
            <pc:sldMk cId="1153654935" sldId="347"/>
            <ac:cxnSpMk id="4" creationId="{51FD34F7-E331-45F9-984B-6D3860116CA5}"/>
          </ac:cxnSpMkLst>
        </pc:cxnChg>
      </pc:sldChg>
      <pc:sldChg chg="addSp delSp modSp add mod ord">
        <pc:chgData name="g.carbone8@campus.unimib.it" userId="b00d38c9-59ca-445d-a206-84026ffe8624" providerId="ADAL" clId="{B9412CC1-53E7-429D-9ACA-86AC26E3149F}" dt="2022-02-01T05:45:43.099" v="26844" actId="2711"/>
        <pc:sldMkLst>
          <pc:docMk/>
          <pc:sldMk cId="1521656241" sldId="348"/>
        </pc:sldMkLst>
        <pc:spChg chg="mod">
          <ac:chgData name="g.carbone8@campus.unimib.it" userId="b00d38c9-59ca-445d-a206-84026ffe8624" providerId="ADAL" clId="{B9412CC1-53E7-429D-9ACA-86AC26E3149F}" dt="2022-02-01T01:24:13.715" v="15835" actId="20577"/>
          <ac:spMkLst>
            <pc:docMk/>
            <pc:sldMk cId="1521656241" sldId="348"/>
            <ac:spMk id="5" creationId="{89B91983-B758-4281-AC68-D9F7AB480AD9}"/>
          </ac:spMkLst>
        </pc:spChg>
        <pc:spChg chg="mod">
          <ac:chgData name="g.carbone8@campus.unimib.it" userId="b00d38c9-59ca-445d-a206-84026ffe8624" providerId="ADAL" clId="{B9412CC1-53E7-429D-9ACA-86AC26E3149F}" dt="2022-02-01T05:45:29.409" v="26842" actId="2711"/>
          <ac:spMkLst>
            <pc:docMk/>
            <pc:sldMk cId="1521656241" sldId="348"/>
            <ac:spMk id="8" creationId="{CA271CD2-B1BE-4492-A370-D611AF0AF7D9}"/>
          </ac:spMkLst>
        </pc:spChg>
        <pc:spChg chg="add mod">
          <ac:chgData name="g.carbone8@campus.unimib.it" userId="b00d38c9-59ca-445d-a206-84026ffe8624" providerId="ADAL" clId="{B9412CC1-53E7-429D-9ACA-86AC26E3149F}" dt="2022-02-01T05:45:43.099" v="26844" actId="2711"/>
          <ac:spMkLst>
            <pc:docMk/>
            <pc:sldMk cId="1521656241" sldId="348"/>
            <ac:spMk id="16" creationId="{B81A87C9-4D00-4818-A3D5-58A9BE9C8FBC}"/>
          </ac:spMkLst>
        </pc:spChg>
        <pc:picChg chg="del">
          <ac:chgData name="g.carbone8@campus.unimib.it" userId="b00d38c9-59ca-445d-a206-84026ffe8624" providerId="ADAL" clId="{B9412CC1-53E7-429D-9ACA-86AC26E3149F}" dt="2022-02-01T00:27:41.417" v="11533" actId="478"/>
          <ac:picMkLst>
            <pc:docMk/>
            <pc:sldMk cId="1521656241" sldId="348"/>
            <ac:picMk id="7" creationId="{7237C25C-8F98-4F04-BA25-794A62493367}"/>
          </ac:picMkLst>
        </pc:picChg>
        <pc:picChg chg="add del mod">
          <ac:chgData name="g.carbone8@campus.unimib.it" userId="b00d38c9-59ca-445d-a206-84026ffe8624" providerId="ADAL" clId="{B9412CC1-53E7-429D-9ACA-86AC26E3149F}" dt="2022-02-01T04:38:57.263" v="25104" actId="478"/>
          <ac:picMkLst>
            <pc:docMk/>
            <pc:sldMk cId="1521656241" sldId="348"/>
            <ac:picMk id="10" creationId="{D13F793A-9EB3-402A-972C-11FE3AB22CA4}"/>
          </ac:picMkLst>
        </pc:picChg>
        <pc:picChg chg="add del mod">
          <ac:chgData name="g.carbone8@campus.unimib.it" userId="b00d38c9-59ca-445d-a206-84026ffe8624" providerId="ADAL" clId="{B9412CC1-53E7-429D-9ACA-86AC26E3149F}" dt="2022-02-01T01:38:17.177" v="16729" actId="478"/>
          <ac:picMkLst>
            <pc:docMk/>
            <pc:sldMk cId="1521656241" sldId="348"/>
            <ac:picMk id="12" creationId="{5A7EB6EC-F9C0-49A7-A001-8A00B6EF750C}"/>
          </ac:picMkLst>
        </pc:picChg>
        <pc:picChg chg="add del mod">
          <ac:chgData name="g.carbone8@campus.unimib.it" userId="b00d38c9-59ca-445d-a206-84026ffe8624" providerId="ADAL" clId="{B9412CC1-53E7-429D-9ACA-86AC26E3149F}" dt="2022-02-01T01:42:19.100" v="16973" actId="478"/>
          <ac:picMkLst>
            <pc:docMk/>
            <pc:sldMk cId="1521656241" sldId="348"/>
            <ac:picMk id="14" creationId="{D2093ECB-ECC6-4209-9A65-BE8B3B4DB125}"/>
          </ac:picMkLst>
        </pc:picChg>
        <pc:picChg chg="add del mod">
          <ac:chgData name="g.carbone8@campus.unimib.it" userId="b00d38c9-59ca-445d-a206-84026ffe8624" providerId="ADAL" clId="{B9412CC1-53E7-429D-9ACA-86AC26E3149F}" dt="2022-02-01T04:40:36.312" v="25109" actId="478"/>
          <ac:picMkLst>
            <pc:docMk/>
            <pc:sldMk cId="1521656241" sldId="348"/>
            <ac:picMk id="18" creationId="{78EFA6FB-B4B3-488F-AF8B-5CE6FED5226D}"/>
          </ac:picMkLst>
        </pc:picChg>
        <pc:picChg chg="add mod">
          <ac:chgData name="g.carbone8@campus.unimib.it" userId="b00d38c9-59ca-445d-a206-84026ffe8624" providerId="ADAL" clId="{B9412CC1-53E7-429D-9ACA-86AC26E3149F}" dt="2022-02-01T04:41:23.472" v="25123" actId="1076"/>
          <ac:picMkLst>
            <pc:docMk/>
            <pc:sldMk cId="1521656241" sldId="348"/>
            <ac:picMk id="20" creationId="{2F5C81CB-D88E-433A-8511-629DCE8B5E5F}"/>
          </ac:picMkLst>
        </pc:picChg>
        <pc:picChg chg="add mod">
          <ac:chgData name="g.carbone8@campus.unimib.it" userId="b00d38c9-59ca-445d-a206-84026ffe8624" providerId="ADAL" clId="{B9412CC1-53E7-429D-9ACA-86AC26E3149F}" dt="2022-02-01T05:44:17.355" v="26729" actId="1076"/>
          <ac:picMkLst>
            <pc:docMk/>
            <pc:sldMk cId="1521656241" sldId="348"/>
            <ac:picMk id="22" creationId="{456FC785-89D9-4052-A9E4-4CBB37B76F96}"/>
          </ac:picMkLst>
        </pc:picChg>
        <pc:cxnChg chg="mod">
          <ac:chgData name="g.carbone8@campus.unimib.it" userId="b00d38c9-59ca-445d-a206-84026ffe8624" providerId="ADAL" clId="{B9412CC1-53E7-429D-9ACA-86AC26E3149F}" dt="2022-02-01T01:24:18.611" v="15836" actId="14100"/>
          <ac:cxnSpMkLst>
            <pc:docMk/>
            <pc:sldMk cId="1521656241" sldId="348"/>
            <ac:cxnSpMk id="4" creationId="{51FD34F7-E331-45F9-984B-6D3860116CA5}"/>
          </ac:cxnSpMkLst>
        </pc:cxnChg>
      </pc:sldChg>
      <pc:sldChg chg="modSp mod">
        <pc:chgData name="g.carbone8@campus.unimib.it" userId="b00d38c9-59ca-445d-a206-84026ffe8624" providerId="ADAL" clId="{B9412CC1-53E7-429D-9ACA-86AC26E3149F}" dt="2022-02-01T05:19:08.185" v="26127" actId="20577"/>
        <pc:sldMkLst>
          <pc:docMk/>
          <pc:sldMk cId="948049669" sldId="349"/>
        </pc:sldMkLst>
        <pc:spChg chg="mod">
          <ac:chgData name="g.carbone8@campus.unimib.it" userId="b00d38c9-59ca-445d-a206-84026ffe8624" providerId="ADAL" clId="{B9412CC1-53E7-429D-9ACA-86AC26E3149F}" dt="2022-02-01T05:19:08.185" v="26127" actId="20577"/>
          <ac:spMkLst>
            <pc:docMk/>
            <pc:sldMk cId="948049669" sldId="349"/>
            <ac:spMk id="9" creationId="{89A9D5A5-910A-400B-8068-47184E6EFF54}"/>
          </ac:spMkLst>
        </pc:spChg>
      </pc:sldChg>
      <pc:sldChg chg="modSp mod">
        <pc:chgData name="g.carbone8@campus.unimib.it" userId="b00d38c9-59ca-445d-a206-84026ffe8624" providerId="ADAL" clId="{B9412CC1-53E7-429D-9ACA-86AC26E3149F}" dt="2022-02-01T05:24:27.636" v="26328" actId="20577"/>
        <pc:sldMkLst>
          <pc:docMk/>
          <pc:sldMk cId="2180500855" sldId="351"/>
        </pc:sldMkLst>
        <pc:spChg chg="mod">
          <ac:chgData name="g.carbone8@campus.unimib.it" userId="b00d38c9-59ca-445d-a206-84026ffe8624" providerId="ADAL" clId="{B9412CC1-53E7-429D-9ACA-86AC26E3149F}" dt="2022-02-01T05:24:27.636" v="26328" actId="20577"/>
          <ac:spMkLst>
            <pc:docMk/>
            <pc:sldMk cId="2180500855" sldId="351"/>
            <ac:spMk id="9" creationId="{89A9D5A5-910A-400B-8068-47184E6EFF54}"/>
          </ac:spMkLst>
        </pc:spChg>
      </pc:sldChg>
      <pc:sldChg chg="modSp add mod ord">
        <pc:chgData name="g.carbone8@campus.unimib.it" userId="b00d38c9-59ca-445d-a206-84026ffe8624" providerId="ADAL" clId="{B9412CC1-53E7-429D-9ACA-86AC26E3149F}" dt="2022-02-01T05:42:58.312" v="26722" actId="20577"/>
        <pc:sldMkLst>
          <pc:docMk/>
          <pc:sldMk cId="2114398951" sldId="352"/>
        </pc:sldMkLst>
        <pc:spChg chg="mod">
          <ac:chgData name="g.carbone8@campus.unimib.it" userId="b00d38c9-59ca-445d-a206-84026ffe8624" providerId="ADAL" clId="{B9412CC1-53E7-429D-9ACA-86AC26E3149F}" dt="2022-02-01T01:30:34.300" v="16479" actId="20577"/>
          <ac:spMkLst>
            <pc:docMk/>
            <pc:sldMk cId="2114398951" sldId="352"/>
            <ac:spMk id="5" creationId="{89B91983-B758-4281-AC68-D9F7AB480AD9}"/>
          </ac:spMkLst>
        </pc:spChg>
        <pc:spChg chg="mod">
          <ac:chgData name="g.carbone8@campus.unimib.it" userId="b00d38c9-59ca-445d-a206-84026ffe8624" providerId="ADAL" clId="{B9412CC1-53E7-429D-9ACA-86AC26E3149F}" dt="2022-02-01T05:42:58.312" v="26722" actId="20577"/>
          <ac:spMkLst>
            <pc:docMk/>
            <pc:sldMk cId="2114398951" sldId="352"/>
            <ac:spMk id="8" creationId="{CA271CD2-B1BE-4492-A370-D611AF0AF7D9}"/>
          </ac:spMkLst>
        </pc:spChg>
        <pc:cxnChg chg="mod">
          <ac:chgData name="g.carbone8@campus.unimib.it" userId="b00d38c9-59ca-445d-a206-84026ffe8624" providerId="ADAL" clId="{B9412CC1-53E7-429D-9ACA-86AC26E3149F}" dt="2022-02-01T01:30:37.614" v="16480" actId="14100"/>
          <ac:cxnSpMkLst>
            <pc:docMk/>
            <pc:sldMk cId="2114398951" sldId="352"/>
            <ac:cxnSpMk id="4" creationId="{51FD34F7-E331-45F9-984B-6D3860116CA5}"/>
          </ac:cxnSpMkLst>
        </pc:cxnChg>
      </pc:sldChg>
      <pc:sldChg chg="modSp mod">
        <pc:chgData name="g.carbone8@campus.unimib.it" userId="b00d38c9-59ca-445d-a206-84026ffe8624" providerId="ADAL" clId="{B9412CC1-53E7-429D-9ACA-86AC26E3149F}" dt="2022-02-01T05:25:11.584" v="26341" actId="20577"/>
        <pc:sldMkLst>
          <pc:docMk/>
          <pc:sldMk cId="680921980" sldId="353"/>
        </pc:sldMkLst>
        <pc:spChg chg="mod">
          <ac:chgData name="g.carbone8@campus.unimib.it" userId="b00d38c9-59ca-445d-a206-84026ffe8624" providerId="ADAL" clId="{B9412CC1-53E7-429D-9ACA-86AC26E3149F}" dt="2022-02-01T05:25:11.584" v="26341" actId="20577"/>
          <ac:spMkLst>
            <pc:docMk/>
            <pc:sldMk cId="680921980" sldId="353"/>
            <ac:spMk id="9" creationId="{89A9D5A5-910A-400B-8068-47184E6EFF54}"/>
          </ac:spMkLst>
        </pc:spChg>
      </pc:sldChg>
      <pc:sldChg chg="addSp delSp modSp add mod">
        <pc:chgData name="g.carbone8@campus.unimib.it" userId="b00d38c9-59ca-445d-a206-84026ffe8624" providerId="ADAL" clId="{B9412CC1-53E7-429D-9ACA-86AC26E3149F}" dt="2022-02-01T05:46:32.753" v="26846" actId="2711"/>
        <pc:sldMkLst>
          <pc:docMk/>
          <pc:sldMk cId="3498210198" sldId="356"/>
        </pc:sldMkLst>
        <pc:spChg chg="mod">
          <ac:chgData name="g.carbone8@campus.unimib.it" userId="b00d38c9-59ca-445d-a206-84026ffe8624" providerId="ADAL" clId="{B9412CC1-53E7-429D-9ACA-86AC26E3149F}" dt="2022-02-01T05:45:13.426" v="26839" actId="2711"/>
          <ac:spMkLst>
            <pc:docMk/>
            <pc:sldMk cId="3498210198" sldId="356"/>
            <ac:spMk id="8" creationId="{CA271CD2-B1BE-4492-A370-D611AF0AF7D9}"/>
          </ac:spMkLst>
        </pc:spChg>
        <pc:spChg chg="add del mod">
          <ac:chgData name="g.carbone8@campus.unimib.it" userId="b00d38c9-59ca-445d-a206-84026ffe8624" providerId="ADAL" clId="{B9412CC1-53E7-429D-9ACA-86AC26E3149F}" dt="2022-02-01T01:58:24.710" v="17368"/>
          <ac:spMkLst>
            <pc:docMk/>
            <pc:sldMk cId="3498210198" sldId="356"/>
            <ac:spMk id="12" creationId="{27CF8CE3-58A9-4A9C-AB88-F0A49357D31D}"/>
          </ac:spMkLst>
        </pc:spChg>
        <pc:spChg chg="add mod">
          <ac:chgData name="g.carbone8@campus.unimib.it" userId="b00d38c9-59ca-445d-a206-84026ffe8624" providerId="ADAL" clId="{B9412CC1-53E7-429D-9ACA-86AC26E3149F}" dt="2022-02-01T05:46:32.753" v="26846" actId="2711"/>
          <ac:spMkLst>
            <pc:docMk/>
            <pc:sldMk cId="3498210198" sldId="356"/>
            <ac:spMk id="15" creationId="{5B2D3460-5E31-4393-8C65-4F71C83AF12F}"/>
          </ac:spMkLst>
        </pc:spChg>
        <pc:spChg chg="del mod">
          <ac:chgData name="g.carbone8@campus.unimib.it" userId="b00d38c9-59ca-445d-a206-84026ffe8624" providerId="ADAL" clId="{B9412CC1-53E7-429D-9ACA-86AC26E3149F}" dt="2022-02-01T01:54:25.534" v="17022" actId="478"/>
          <ac:spMkLst>
            <pc:docMk/>
            <pc:sldMk cId="3498210198" sldId="356"/>
            <ac:spMk id="16" creationId="{B81A87C9-4D00-4818-A3D5-58A9BE9C8FBC}"/>
          </ac:spMkLst>
        </pc:spChg>
        <pc:picChg chg="add del mod">
          <ac:chgData name="g.carbone8@campus.unimib.it" userId="b00d38c9-59ca-445d-a206-84026ffe8624" providerId="ADAL" clId="{B9412CC1-53E7-429D-9ACA-86AC26E3149F}" dt="2022-02-01T04:43:21.672" v="25130" actId="478"/>
          <ac:picMkLst>
            <pc:docMk/>
            <pc:sldMk cId="3498210198" sldId="356"/>
            <ac:picMk id="3" creationId="{8F674D7B-5C72-4585-8529-2BF433DC52C4}"/>
          </ac:picMkLst>
        </pc:picChg>
        <pc:picChg chg="add del mod">
          <ac:chgData name="g.carbone8@campus.unimib.it" userId="b00d38c9-59ca-445d-a206-84026ffe8624" providerId="ADAL" clId="{B9412CC1-53E7-429D-9ACA-86AC26E3149F}" dt="2022-02-01T04:42:24.026" v="25126" actId="478"/>
          <ac:picMkLst>
            <pc:docMk/>
            <pc:sldMk cId="3498210198" sldId="356"/>
            <ac:picMk id="7" creationId="{07C66B8D-74EB-489D-9C2C-E3F3CF61EDA6}"/>
          </ac:picMkLst>
        </pc:picChg>
        <pc:picChg chg="del">
          <ac:chgData name="g.carbone8@campus.unimib.it" userId="b00d38c9-59ca-445d-a206-84026ffe8624" providerId="ADAL" clId="{B9412CC1-53E7-429D-9ACA-86AC26E3149F}" dt="2022-02-01T01:44:26.857" v="17014" actId="478"/>
          <ac:picMkLst>
            <pc:docMk/>
            <pc:sldMk cId="3498210198" sldId="356"/>
            <ac:picMk id="10" creationId="{D13F793A-9EB3-402A-972C-11FE3AB22CA4}"/>
          </ac:picMkLst>
        </pc:picChg>
        <pc:picChg chg="add del mod">
          <ac:chgData name="g.carbone8@campus.unimib.it" userId="b00d38c9-59ca-445d-a206-84026ffe8624" providerId="ADAL" clId="{B9412CC1-53E7-429D-9ACA-86AC26E3149F}" dt="2022-02-01T04:44:10.661" v="25134" actId="478"/>
          <ac:picMkLst>
            <pc:docMk/>
            <pc:sldMk cId="3498210198" sldId="356"/>
            <ac:picMk id="11" creationId="{FF68157F-993D-4766-BECE-42FF208A7136}"/>
          </ac:picMkLst>
        </pc:picChg>
        <pc:picChg chg="add mod">
          <ac:chgData name="g.carbone8@campus.unimib.it" userId="b00d38c9-59ca-445d-a206-84026ffe8624" providerId="ADAL" clId="{B9412CC1-53E7-429D-9ACA-86AC26E3149F}" dt="2022-02-01T04:42:28.351" v="25127" actId="1076"/>
          <ac:picMkLst>
            <pc:docMk/>
            <pc:sldMk cId="3498210198" sldId="356"/>
            <ac:picMk id="14" creationId="{A7486194-7422-4C59-81A8-27B464FF5A5D}"/>
          </ac:picMkLst>
        </pc:picChg>
        <pc:picChg chg="del">
          <ac:chgData name="g.carbone8@campus.unimib.it" userId="b00d38c9-59ca-445d-a206-84026ffe8624" providerId="ADAL" clId="{B9412CC1-53E7-429D-9ACA-86AC26E3149F}" dt="2022-02-01T01:54:36.064" v="17024" actId="478"/>
          <ac:picMkLst>
            <pc:docMk/>
            <pc:sldMk cId="3498210198" sldId="356"/>
            <ac:picMk id="18" creationId="{78EFA6FB-B4B3-488F-AF8B-5CE6FED5226D}"/>
          </ac:picMkLst>
        </pc:picChg>
        <pc:picChg chg="add mod">
          <ac:chgData name="g.carbone8@campus.unimib.it" userId="b00d38c9-59ca-445d-a206-84026ffe8624" providerId="ADAL" clId="{B9412CC1-53E7-429D-9ACA-86AC26E3149F}" dt="2022-02-01T04:43:28.261" v="25132" actId="1076"/>
          <ac:picMkLst>
            <pc:docMk/>
            <pc:sldMk cId="3498210198" sldId="356"/>
            <ac:picMk id="19" creationId="{34A04C74-0619-48BB-8C88-FD25478710F0}"/>
          </ac:picMkLst>
        </pc:picChg>
        <pc:picChg chg="add mod">
          <ac:chgData name="g.carbone8@campus.unimib.it" userId="b00d38c9-59ca-445d-a206-84026ffe8624" providerId="ADAL" clId="{B9412CC1-53E7-429D-9ACA-86AC26E3149F}" dt="2022-02-01T04:44:31.079" v="25142" actId="1076"/>
          <ac:picMkLst>
            <pc:docMk/>
            <pc:sldMk cId="3498210198" sldId="356"/>
            <ac:picMk id="21" creationId="{4A8FFC0B-9F10-420F-B444-6763ADFECDB1}"/>
          </ac:picMkLst>
        </pc:picChg>
      </pc:sldChg>
      <pc:sldChg chg="addSp delSp modSp add mod ord">
        <pc:chgData name="g.carbone8@campus.unimib.it" userId="b00d38c9-59ca-445d-a206-84026ffe8624" providerId="ADAL" clId="{B9412CC1-53E7-429D-9ACA-86AC26E3149F}" dt="2022-02-01T05:49:54.676" v="26881" actId="2711"/>
        <pc:sldMkLst>
          <pc:docMk/>
          <pc:sldMk cId="1874605655" sldId="357"/>
        </pc:sldMkLst>
        <pc:spChg chg="mod">
          <ac:chgData name="g.carbone8@campus.unimib.it" userId="b00d38c9-59ca-445d-a206-84026ffe8624" providerId="ADAL" clId="{B9412CC1-53E7-429D-9ACA-86AC26E3149F}" dt="2022-02-01T05:48:43.170" v="26868" actId="20577"/>
          <ac:spMkLst>
            <pc:docMk/>
            <pc:sldMk cId="1874605655" sldId="357"/>
            <ac:spMk id="5" creationId="{89B91983-B758-4281-AC68-D9F7AB480AD9}"/>
          </ac:spMkLst>
        </pc:spChg>
        <pc:spChg chg="mod">
          <ac:chgData name="g.carbone8@campus.unimib.it" userId="b00d38c9-59ca-445d-a206-84026ffe8624" providerId="ADAL" clId="{B9412CC1-53E7-429D-9ACA-86AC26E3149F}" dt="2022-02-01T05:49:54.676" v="26881" actId="2711"/>
          <ac:spMkLst>
            <pc:docMk/>
            <pc:sldMk cId="1874605655" sldId="357"/>
            <ac:spMk id="8" creationId="{CA271CD2-B1BE-4492-A370-D611AF0AF7D9}"/>
          </ac:spMkLst>
        </pc:spChg>
        <pc:spChg chg="add del mod">
          <ac:chgData name="g.carbone8@campus.unimib.it" userId="b00d38c9-59ca-445d-a206-84026ffe8624" providerId="ADAL" clId="{B9412CC1-53E7-429D-9ACA-86AC26E3149F}" dt="2022-02-01T02:15:06.404" v="17776"/>
          <ac:spMkLst>
            <pc:docMk/>
            <pc:sldMk cId="1874605655" sldId="357"/>
            <ac:spMk id="17" creationId="{954B08AB-030B-422D-9661-62B9C467C945}"/>
          </ac:spMkLst>
        </pc:spChg>
        <pc:picChg chg="del">
          <ac:chgData name="g.carbone8@campus.unimib.it" userId="b00d38c9-59ca-445d-a206-84026ffe8624" providerId="ADAL" clId="{B9412CC1-53E7-429D-9ACA-86AC26E3149F}" dt="2022-02-01T01:59:43.559" v="17433" actId="478"/>
          <ac:picMkLst>
            <pc:docMk/>
            <pc:sldMk cId="1874605655" sldId="357"/>
            <ac:picMk id="3" creationId="{3BFA54F1-EFF7-4338-941B-BC0711ABB22E}"/>
          </ac:picMkLst>
        </pc:picChg>
        <pc:picChg chg="add del mod">
          <ac:chgData name="g.carbone8@campus.unimib.it" userId="b00d38c9-59ca-445d-a206-84026ffe8624" providerId="ADAL" clId="{B9412CC1-53E7-429D-9ACA-86AC26E3149F}" dt="2022-02-01T02:35:31.756" v="18369" actId="478"/>
          <ac:picMkLst>
            <pc:docMk/>
            <pc:sldMk cId="1874605655" sldId="357"/>
            <ac:picMk id="10" creationId="{0D09A44B-243E-4202-82E1-CE88C91E4EED}"/>
          </ac:picMkLst>
        </pc:picChg>
        <pc:picChg chg="add del mod">
          <ac:chgData name="g.carbone8@campus.unimib.it" userId="b00d38c9-59ca-445d-a206-84026ffe8624" providerId="ADAL" clId="{B9412CC1-53E7-429D-9ACA-86AC26E3149F}" dt="2022-02-01T02:19:47.261" v="17785" actId="478"/>
          <ac:picMkLst>
            <pc:docMk/>
            <pc:sldMk cId="1874605655" sldId="357"/>
            <ac:picMk id="12" creationId="{E01202CA-6487-4BFB-AE28-86E6592C15E2}"/>
          </ac:picMkLst>
        </pc:picChg>
        <pc:picChg chg="add del mod">
          <ac:chgData name="g.carbone8@campus.unimib.it" userId="b00d38c9-59ca-445d-a206-84026ffe8624" providerId="ADAL" clId="{B9412CC1-53E7-429D-9ACA-86AC26E3149F}" dt="2022-02-01T02:14:38.828" v="17767" actId="478"/>
          <ac:picMkLst>
            <pc:docMk/>
            <pc:sldMk cId="1874605655" sldId="357"/>
            <ac:picMk id="14" creationId="{34CB3807-9DD0-4293-AC5C-0F9693E7A1AE}"/>
          </ac:picMkLst>
        </pc:picChg>
        <pc:picChg chg="add del mod">
          <ac:chgData name="g.carbone8@campus.unimib.it" userId="b00d38c9-59ca-445d-a206-84026ffe8624" providerId="ADAL" clId="{B9412CC1-53E7-429D-9ACA-86AC26E3149F}" dt="2022-02-01T02:19:40.607" v="17783" actId="478"/>
          <ac:picMkLst>
            <pc:docMk/>
            <pc:sldMk cId="1874605655" sldId="357"/>
            <ac:picMk id="16" creationId="{B56B28B9-1EDC-42EC-B430-6FA0B1BA607E}"/>
          </ac:picMkLst>
        </pc:picChg>
        <pc:picChg chg="add del">
          <ac:chgData name="g.carbone8@campus.unimib.it" userId="b00d38c9-59ca-445d-a206-84026ffe8624" providerId="ADAL" clId="{B9412CC1-53E7-429D-9ACA-86AC26E3149F}" dt="2022-02-01T02:18:00.721" v="17780" actId="21"/>
          <ac:picMkLst>
            <pc:docMk/>
            <pc:sldMk cId="1874605655" sldId="357"/>
            <ac:picMk id="19" creationId="{291E8645-BC2A-4F6C-8138-B967F0B770EA}"/>
          </ac:picMkLst>
        </pc:picChg>
        <pc:picChg chg="add del mod">
          <ac:chgData name="g.carbone8@campus.unimib.it" userId="b00d38c9-59ca-445d-a206-84026ffe8624" providerId="ADAL" clId="{B9412CC1-53E7-429D-9ACA-86AC26E3149F}" dt="2022-02-01T02:35:39.815" v="18371" actId="478"/>
          <ac:picMkLst>
            <pc:docMk/>
            <pc:sldMk cId="1874605655" sldId="357"/>
            <ac:picMk id="21" creationId="{B36D3F07-3682-44B7-B6D5-897A85E2AF5F}"/>
          </ac:picMkLst>
        </pc:picChg>
        <pc:picChg chg="add del mod">
          <ac:chgData name="g.carbone8@campus.unimib.it" userId="b00d38c9-59ca-445d-a206-84026ffe8624" providerId="ADAL" clId="{B9412CC1-53E7-429D-9ACA-86AC26E3149F}" dt="2022-02-01T02:35:40.484" v="18372" actId="478"/>
          <ac:picMkLst>
            <pc:docMk/>
            <pc:sldMk cId="1874605655" sldId="357"/>
            <ac:picMk id="23" creationId="{DF858C4C-E4DF-4258-9910-41C52B27F574}"/>
          </ac:picMkLst>
        </pc:picChg>
        <pc:picChg chg="add del mod">
          <ac:chgData name="g.carbone8@campus.unimib.it" userId="b00d38c9-59ca-445d-a206-84026ffe8624" providerId="ADAL" clId="{B9412CC1-53E7-429D-9ACA-86AC26E3149F}" dt="2022-02-01T02:26:05.072" v="18039" actId="478"/>
          <ac:picMkLst>
            <pc:docMk/>
            <pc:sldMk cId="1874605655" sldId="357"/>
            <ac:picMk id="25" creationId="{D8C89083-455C-4FDD-97E0-F9AB1AFCEFA1}"/>
          </ac:picMkLst>
        </pc:picChg>
        <pc:picChg chg="add del mod">
          <ac:chgData name="g.carbone8@campus.unimib.it" userId="b00d38c9-59ca-445d-a206-84026ffe8624" providerId="ADAL" clId="{B9412CC1-53E7-429D-9ACA-86AC26E3149F}" dt="2022-02-01T02:44:11.642" v="18374" actId="478"/>
          <ac:picMkLst>
            <pc:docMk/>
            <pc:sldMk cId="1874605655" sldId="357"/>
            <ac:picMk id="31" creationId="{95391D91-BD96-45B5-846A-907FD6239659}"/>
          </ac:picMkLst>
        </pc:picChg>
        <pc:picChg chg="add mod modCrop">
          <ac:chgData name="g.carbone8@campus.unimib.it" userId="b00d38c9-59ca-445d-a206-84026ffe8624" providerId="ADAL" clId="{B9412CC1-53E7-429D-9ACA-86AC26E3149F}" dt="2022-02-01T02:50:14.444" v="18379" actId="732"/>
          <ac:picMkLst>
            <pc:docMk/>
            <pc:sldMk cId="1874605655" sldId="357"/>
            <ac:picMk id="33" creationId="{2C91CA70-D50F-4CB8-A9F1-C08FB982D8E3}"/>
          </ac:picMkLst>
        </pc:picChg>
        <pc:cxnChg chg="mod">
          <ac:chgData name="g.carbone8@campus.unimib.it" userId="b00d38c9-59ca-445d-a206-84026ffe8624" providerId="ADAL" clId="{B9412CC1-53E7-429D-9ACA-86AC26E3149F}" dt="2022-02-01T02:33:16.071" v="18364" actId="1076"/>
          <ac:cxnSpMkLst>
            <pc:docMk/>
            <pc:sldMk cId="1874605655" sldId="357"/>
            <ac:cxnSpMk id="4" creationId="{51FD34F7-E331-45F9-984B-6D3860116CA5}"/>
          </ac:cxnSpMkLst>
        </pc:cxnChg>
        <pc:cxnChg chg="add mod">
          <ac:chgData name="g.carbone8@campus.unimib.it" userId="b00d38c9-59ca-445d-a206-84026ffe8624" providerId="ADAL" clId="{B9412CC1-53E7-429D-9ACA-86AC26E3149F}" dt="2022-02-01T02:33:30.668" v="18366" actId="1076"/>
          <ac:cxnSpMkLst>
            <pc:docMk/>
            <pc:sldMk cId="1874605655" sldId="357"/>
            <ac:cxnSpMk id="28" creationId="{33BBF892-9A10-4302-82A0-61CC7DDCCF85}"/>
          </ac:cxnSpMkLst>
        </pc:cxnChg>
      </pc:sldChg>
      <pc:sldChg chg="modSp add mod">
        <pc:chgData name="g.carbone8@campus.unimib.it" userId="b00d38c9-59ca-445d-a206-84026ffe8624" providerId="ADAL" clId="{B9412CC1-53E7-429D-9ACA-86AC26E3149F}" dt="2022-02-01T05:47:18.055" v="26853" actId="20577"/>
        <pc:sldMkLst>
          <pc:docMk/>
          <pc:sldMk cId="1922991250" sldId="358"/>
        </pc:sldMkLst>
        <pc:spChg chg="mod">
          <ac:chgData name="g.carbone8@campus.unimib.it" userId="b00d38c9-59ca-445d-a206-84026ffe8624" providerId="ADAL" clId="{B9412CC1-53E7-429D-9ACA-86AC26E3149F}" dt="2022-02-01T05:46:48.908" v="26848" actId="20577"/>
          <ac:spMkLst>
            <pc:docMk/>
            <pc:sldMk cId="1922991250" sldId="358"/>
            <ac:spMk id="5" creationId="{89B91983-B758-4281-AC68-D9F7AB480AD9}"/>
          </ac:spMkLst>
        </pc:spChg>
        <pc:spChg chg="mod">
          <ac:chgData name="g.carbone8@campus.unimib.it" userId="b00d38c9-59ca-445d-a206-84026ffe8624" providerId="ADAL" clId="{B9412CC1-53E7-429D-9ACA-86AC26E3149F}" dt="2022-02-01T05:47:18.055" v="26853" actId="20577"/>
          <ac:spMkLst>
            <pc:docMk/>
            <pc:sldMk cId="1922991250" sldId="358"/>
            <ac:spMk id="8" creationId="{CA271CD2-B1BE-4492-A370-D611AF0AF7D9}"/>
          </ac:spMkLst>
        </pc:spChg>
        <pc:picChg chg="mod">
          <ac:chgData name="g.carbone8@campus.unimib.it" userId="b00d38c9-59ca-445d-a206-84026ffe8624" providerId="ADAL" clId="{B9412CC1-53E7-429D-9ACA-86AC26E3149F}" dt="2022-02-01T02:29:01.073" v="18241" actId="14100"/>
          <ac:picMkLst>
            <pc:docMk/>
            <pc:sldMk cId="1922991250" sldId="358"/>
            <ac:picMk id="21" creationId="{B36D3F07-3682-44B7-B6D5-897A85E2AF5F}"/>
          </ac:picMkLst>
        </pc:picChg>
        <pc:picChg chg="mod">
          <ac:chgData name="g.carbone8@campus.unimib.it" userId="b00d38c9-59ca-445d-a206-84026ffe8624" providerId="ADAL" clId="{B9412CC1-53E7-429D-9ACA-86AC26E3149F}" dt="2022-02-01T02:28:56.891" v="18239" actId="1076"/>
          <ac:picMkLst>
            <pc:docMk/>
            <pc:sldMk cId="1922991250" sldId="358"/>
            <ac:picMk id="23" creationId="{DF858C4C-E4DF-4258-9910-41C52B27F574}"/>
          </ac:picMkLst>
        </pc:picChg>
      </pc:sldChg>
      <pc:sldChg chg="addSp delSp modSp add mod">
        <pc:chgData name="g.carbone8@campus.unimib.it" userId="b00d38c9-59ca-445d-a206-84026ffe8624" providerId="ADAL" clId="{B9412CC1-53E7-429D-9ACA-86AC26E3149F}" dt="2022-02-01T05:54:48.609" v="26935" actId="20577"/>
        <pc:sldMkLst>
          <pc:docMk/>
          <pc:sldMk cId="2569779331" sldId="359"/>
        </pc:sldMkLst>
        <pc:spChg chg="mod">
          <ac:chgData name="g.carbone8@campus.unimib.it" userId="b00d38c9-59ca-445d-a206-84026ffe8624" providerId="ADAL" clId="{B9412CC1-53E7-429D-9ACA-86AC26E3149F}" dt="2022-02-01T05:50:22.030" v="26883" actId="20577"/>
          <ac:spMkLst>
            <pc:docMk/>
            <pc:sldMk cId="2569779331" sldId="359"/>
            <ac:spMk id="5" creationId="{89B91983-B758-4281-AC68-D9F7AB480AD9}"/>
          </ac:spMkLst>
        </pc:spChg>
        <pc:spChg chg="mod">
          <ac:chgData name="g.carbone8@campus.unimib.it" userId="b00d38c9-59ca-445d-a206-84026ffe8624" providerId="ADAL" clId="{B9412CC1-53E7-429D-9ACA-86AC26E3149F}" dt="2022-02-01T05:54:48.609" v="26935" actId="20577"/>
          <ac:spMkLst>
            <pc:docMk/>
            <pc:sldMk cId="2569779331" sldId="359"/>
            <ac:spMk id="8" creationId="{CA271CD2-B1BE-4492-A370-D611AF0AF7D9}"/>
          </ac:spMkLst>
        </pc:spChg>
        <pc:spChg chg="add mod">
          <ac:chgData name="g.carbone8@campus.unimib.it" userId="b00d38c9-59ca-445d-a206-84026ffe8624" providerId="ADAL" clId="{B9412CC1-53E7-429D-9ACA-86AC26E3149F}" dt="2022-02-01T05:53:24.474" v="26931" actId="20577"/>
          <ac:spMkLst>
            <pc:docMk/>
            <pc:sldMk cId="2569779331" sldId="359"/>
            <ac:spMk id="20" creationId="{2E6E5984-5FEE-455D-A994-045AE73C3814}"/>
          </ac:spMkLst>
        </pc:spChg>
        <pc:picChg chg="add del mod">
          <ac:chgData name="g.carbone8@campus.unimib.it" userId="b00d38c9-59ca-445d-a206-84026ffe8624" providerId="ADAL" clId="{B9412CC1-53E7-429D-9ACA-86AC26E3149F}" dt="2022-02-01T03:16:28.522" v="20354" actId="21"/>
          <ac:picMkLst>
            <pc:docMk/>
            <pc:sldMk cId="2569779331" sldId="359"/>
            <ac:picMk id="9" creationId="{43649DB9-E433-47F7-B496-6F3503A23962}"/>
          </ac:picMkLst>
        </pc:picChg>
        <pc:picChg chg="add del mod">
          <ac:chgData name="g.carbone8@campus.unimib.it" userId="b00d38c9-59ca-445d-a206-84026ffe8624" providerId="ADAL" clId="{B9412CC1-53E7-429D-9ACA-86AC26E3149F}" dt="2022-02-01T03:18:01.537" v="20386" actId="478"/>
          <ac:picMkLst>
            <pc:docMk/>
            <pc:sldMk cId="2569779331" sldId="359"/>
            <ac:picMk id="11" creationId="{5D7E3D9E-8E1B-4FDE-AAE2-A37B1E8EB2AE}"/>
          </ac:picMkLst>
        </pc:picChg>
        <pc:picChg chg="add mod">
          <ac:chgData name="g.carbone8@campus.unimib.it" userId="b00d38c9-59ca-445d-a206-84026ffe8624" providerId="ADAL" clId="{B9412CC1-53E7-429D-9ACA-86AC26E3149F}" dt="2022-02-01T03:50:33.864" v="22799" actId="1076"/>
          <ac:picMkLst>
            <pc:docMk/>
            <pc:sldMk cId="2569779331" sldId="359"/>
            <ac:picMk id="13" creationId="{565F3F87-4C17-4A02-BE2F-B0DACEFD74C6}"/>
          </ac:picMkLst>
        </pc:picChg>
        <pc:picChg chg="add del mod modCrop">
          <ac:chgData name="g.carbone8@campus.unimib.it" userId="b00d38c9-59ca-445d-a206-84026ffe8624" providerId="ADAL" clId="{B9412CC1-53E7-429D-9ACA-86AC26E3149F}" dt="2022-02-01T03:34:36.847" v="20962" actId="21"/>
          <ac:picMkLst>
            <pc:docMk/>
            <pc:sldMk cId="2569779331" sldId="359"/>
            <ac:picMk id="15" creationId="{EE96C761-77F8-4B4A-BC5C-AA32BB9E2E4D}"/>
          </ac:picMkLst>
        </pc:picChg>
        <pc:picChg chg="add del mod modCrop">
          <ac:chgData name="g.carbone8@campus.unimib.it" userId="b00d38c9-59ca-445d-a206-84026ffe8624" providerId="ADAL" clId="{B9412CC1-53E7-429D-9ACA-86AC26E3149F}" dt="2022-02-01T03:35:00.871" v="20970" actId="478"/>
          <ac:picMkLst>
            <pc:docMk/>
            <pc:sldMk cId="2569779331" sldId="359"/>
            <ac:picMk id="17" creationId="{D6AC811C-EAD9-401E-A784-7809241DBAF7}"/>
          </ac:picMkLst>
        </pc:picChg>
        <pc:picChg chg="add mod">
          <ac:chgData name="g.carbone8@campus.unimib.it" userId="b00d38c9-59ca-445d-a206-84026ffe8624" providerId="ADAL" clId="{B9412CC1-53E7-429D-9ACA-86AC26E3149F}" dt="2022-02-01T03:50:36.711" v="22800" actId="1076"/>
          <ac:picMkLst>
            <pc:docMk/>
            <pc:sldMk cId="2569779331" sldId="359"/>
            <ac:picMk id="19" creationId="{53893F29-68CD-40AB-B132-BC7DC25B0ABA}"/>
          </ac:picMkLst>
        </pc:picChg>
        <pc:picChg chg="del">
          <ac:chgData name="g.carbone8@campus.unimib.it" userId="b00d38c9-59ca-445d-a206-84026ffe8624" providerId="ADAL" clId="{B9412CC1-53E7-429D-9ACA-86AC26E3149F}" dt="2022-02-01T03:11:51.533" v="20350" actId="478"/>
          <ac:picMkLst>
            <pc:docMk/>
            <pc:sldMk cId="2569779331" sldId="359"/>
            <ac:picMk id="33" creationId="{2C91CA70-D50F-4CB8-A9F1-C08FB982D8E3}"/>
          </ac:picMkLst>
        </pc:picChg>
        <pc:cxnChg chg="mod">
          <ac:chgData name="g.carbone8@campus.unimib.it" userId="b00d38c9-59ca-445d-a206-84026ffe8624" providerId="ADAL" clId="{B9412CC1-53E7-429D-9ACA-86AC26E3149F}" dt="2022-02-01T03:50:21.318" v="22796" actId="1076"/>
          <ac:cxnSpMkLst>
            <pc:docMk/>
            <pc:sldMk cId="2569779331" sldId="359"/>
            <ac:cxnSpMk id="4" creationId="{51FD34F7-E331-45F9-984B-6D3860116CA5}"/>
          </ac:cxnSpMkLst>
        </pc:cxnChg>
        <pc:cxnChg chg="mod">
          <ac:chgData name="g.carbone8@campus.unimib.it" userId="b00d38c9-59ca-445d-a206-84026ffe8624" providerId="ADAL" clId="{B9412CC1-53E7-429D-9ACA-86AC26E3149F}" dt="2022-02-01T03:50:21.318" v="22796" actId="1076"/>
          <ac:cxnSpMkLst>
            <pc:docMk/>
            <pc:sldMk cId="2569779331" sldId="359"/>
            <ac:cxnSpMk id="28" creationId="{33BBF892-9A10-4302-82A0-61CC7DDCCF85}"/>
          </ac:cxnSpMkLst>
        </pc:cxnChg>
      </pc:sldChg>
      <pc:sldChg chg="addSp modSp mod ord">
        <pc:chgData name="g.carbone8@campus.unimib.it" userId="b00d38c9-59ca-445d-a206-84026ffe8624" providerId="ADAL" clId="{B9412CC1-53E7-429D-9ACA-86AC26E3149F}" dt="2022-02-01T05:48:34.057" v="26866" actId="20577"/>
        <pc:sldMkLst>
          <pc:docMk/>
          <pc:sldMk cId="2438719378" sldId="360"/>
        </pc:sldMkLst>
        <pc:spChg chg="mod">
          <ac:chgData name="g.carbone8@campus.unimib.it" userId="b00d38c9-59ca-445d-a206-84026ffe8624" providerId="ADAL" clId="{B9412CC1-53E7-429D-9ACA-86AC26E3149F}" dt="2022-02-01T05:47:34.159" v="26855" actId="20577"/>
          <ac:spMkLst>
            <pc:docMk/>
            <pc:sldMk cId="2438719378" sldId="360"/>
            <ac:spMk id="5" creationId="{89B91983-B758-4281-AC68-D9F7AB480AD9}"/>
          </ac:spMkLst>
        </pc:spChg>
        <pc:spChg chg="add mod">
          <ac:chgData name="g.carbone8@campus.unimib.it" userId="b00d38c9-59ca-445d-a206-84026ffe8624" providerId="ADAL" clId="{B9412CC1-53E7-429D-9ACA-86AC26E3149F}" dt="2022-02-01T04:33:51.123" v="24548" actId="13822"/>
          <ac:spMkLst>
            <pc:docMk/>
            <pc:sldMk cId="2438719378" sldId="360"/>
            <ac:spMk id="6" creationId="{3011803C-F31E-4CBB-8A5B-B16D332E3345}"/>
          </ac:spMkLst>
        </pc:spChg>
        <pc:spChg chg="mod">
          <ac:chgData name="g.carbone8@campus.unimib.it" userId="b00d38c9-59ca-445d-a206-84026ffe8624" providerId="ADAL" clId="{B9412CC1-53E7-429D-9ACA-86AC26E3149F}" dt="2022-02-01T05:48:34.057" v="26866" actId="20577"/>
          <ac:spMkLst>
            <pc:docMk/>
            <pc:sldMk cId="2438719378" sldId="360"/>
            <ac:spMk id="8" creationId="{CA271CD2-B1BE-4492-A370-D611AF0AF7D9}"/>
          </ac:spMkLst>
        </pc:spChg>
        <pc:picChg chg="add mod">
          <ac:chgData name="g.carbone8@campus.unimib.it" userId="b00d38c9-59ca-445d-a206-84026ffe8624" providerId="ADAL" clId="{B9412CC1-53E7-429D-9ACA-86AC26E3149F}" dt="2022-02-01T04:33:36.843" v="24544" actId="1076"/>
          <ac:picMkLst>
            <pc:docMk/>
            <pc:sldMk cId="2438719378" sldId="360"/>
            <ac:picMk id="3" creationId="{AB274E5F-D4D1-4433-9C91-E5E8629CEF6A}"/>
          </ac:picMkLst>
        </pc:picChg>
        <pc:picChg chg="add mod">
          <ac:chgData name="g.carbone8@campus.unimib.it" userId="b00d38c9-59ca-445d-a206-84026ffe8624" providerId="ADAL" clId="{B9412CC1-53E7-429D-9ACA-86AC26E3149F}" dt="2022-02-01T04:37:21.969" v="25018" actId="14100"/>
          <ac:picMkLst>
            <pc:docMk/>
            <pc:sldMk cId="2438719378" sldId="360"/>
            <ac:picMk id="7" creationId="{D04E92C5-B7B2-4927-918E-847810259E61}"/>
          </ac:picMkLst>
        </pc:picChg>
      </pc:sldChg>
      <pc:sldChg chg="addSp delSp modSp add mod">
        <pc:chgData name="g.carbone8@campus.unimib.it" userId="b00d38c9-59ca-445d-a206-84026ffe8624" providerId="ADAL" clId="{B9412CC1-53E7-429D-9ACA-86AC26E3149F}" dt="2022-02-01T05:56:04.137" v="26942" actId="2711"/>
        <pc:sldMkLst>
          <pc:docMk/>
          <pc:sldMk cId="355637983" sldId="361"/>
        </pc:sldMkLst>
        <pc:spChg chg="mod">
          <ac:chgData name="g.carbone8@campus.unimib.it" userId="b00d38c9-59ca-445d-a206-84026ffe8624" providerId="ADAL" clId="{B9412CC1-53E7-429D-9ACA-86AC26E3149F}" dt="2022-02-01T05:53:44.577" v="26933" actId="20577"/>
          <ac:spMkLst>
            <pc:docMk/>
            <pc:sldMk cId="355637983" sldId="361"/>
            <ac:spMk id="5" creationId="{89B91983-B758-4281-AC68-D9F7AB480AD9}"/>
          </ac:spMkLst>
        </pc:spChg>
        <pc:spChg chg="mod">
          <ac:chgData name="g.carbone8@campus.unimib.it" userId="b00d38c9-59ca-445d-a206-84026ffe8624" providerId="ADAL" clId="{B9412CC1-53E7-429D-9ACA-86AC26E3149F}" dt="2022-02-01T05:56:04.137" v="26942" actId="2711"/>
          <ac:spMkLst>
            <pc:docMk/>
            <pc:sldMk cId="355637983" sldId="361"/>
            <ac:spMk id="8" creationId="{CA271CD2-B1BE-4492-A370-D611AF0AF7D9}"/>
          </ac:spMkLst>
        </pc:spChg>
        <pc:spChg chg="del">
          <ac:chgData name="g.carbone8@campus.unimib.it" userId="b00d38c9-59ca-445d-a206-84026ffe8624" providerId="ADAL" clId="{B9412CC1-53E7-429D-9ACA-86AC26E3149F}" dt="2022-02-01T03:52:19.029" v="22809" actId="478"/>
          <ac:spMkLst>
            <pc:docMk/>
            <pc:sldMk cId="355637983" sldId="361"/>
            <ac:spMk id="20" creationId="{2E6E5984-5FEE-455D-A994-045AE73C3814}"/>
          </ac:spMkLst>
        </pc:spChg>
        <pc:picChg chg="add mod">
          <ac:chgData name="g.carbone8@campus.unimib.it" userId="b00d38c9-59ca-445d-a206-84026ffe8624" providerId="ADAL" clId="{B9412CC1-53E7-429D-9ACA-86AC26E3149F}" dt="2022-02-01T04:23:47.019" v="24142" actId="14100"/>
          <ac:picMkLst>
            <pc:docMk/>
            <pc:sldMk cId="355637983" sldId="361"/>
            <ac:picMk id="3" creationId="{62F82FDE-435A-4DBF-A4CF-549A5CC13EF1}"/>
          </ac:picMkLst>
        </pc:picChg>
        <pc:picChg chg="add mod">
          <ac:chgData name="g.carbone8@campus.unimib.it" userId="b00d38c9-59ca-445d-a206-84026ffe8624" providerId="ADAL" clId="{B9412CC1-53E7-429D-9ACA-86AC26E3149F}" dt="2022-02-01T04:24:03.361" v="24147" actId="14100"/>
          <ac:picMkLst>
            <pc:docMk/>
            <pc:sldMk cId="355637983" sldId="361"/>
            <ac:picMk id="7" creationId="{52F3CE7A-AB27-4A6F-ACC0-10A0302723D3}"/>
          </ac:picMkLst>
        </pc:picChg>
        <pc:picChg chg="add mod">
          <ac:chgData name="g.carbone8@campus.unimib.it" userId="b00d38c9-59ca-445d-a206-84026ffe8624" providerId="ADAL" clId="{B9412CC1-53E7-429D-9ACA-86AC26E3149F}" dt="2022-02-01T04:23:23.653" v="24135" actId="14100"/>
          <ac:picMkLst>
            <pc:docMk/>
            <pc:sldMk cId="355637983" sldId="361"/>
            <ac:picMk id="10" creationId="{4AE57962-0AAF-4EF1-A3D4-444E42ACED45}"/>
          </ac:picMkLst>
        </pc:picChg>
        <pc:picChg chg="del">
          <ac:chgData name="g.carbone8@campus.unimib.it" userId="b00d38c9-59ca-445d-a206-84026ffe8624" providerId="ADAL" clId="{B9412CC1-53E7-429D-9ACA-86AC26E3149F}" dt="2022-02-01T03:34:54.741" v="20968" actId="478"/>
          <ac:picMkLst>
            <pc:docMk/>
            <pc:sldMk cId="355637983" sldId="361"/>
            <ac:picMk id="13" creationId="{565F3F87-4C17-4A02-BE2F-B0DACEFD74C6}"/>
          </ac:picMkLst>
        </pc:picChg>
        <pc:picChg chg="mod">
          <ac:chgData name="g.carbone8@campus.unimib.it" userId="b00d38c9-59ca-445d-a206-84026ffe8624" providerId="ADAL" clId="{B9412CC1-53E7-429D-9ACA-86AC26E3149F}" dt="2022-02-01T04:23:27.657" v="24137" actId="14100"/>
          <ac:picMkLst>
            <pc:docMk/>
            <pc:sldMk cId="355637983" sldId="361"/>
            <ac:picMk id="17" creationId="{D6AC811C-EAD9-401E-A784-7809241DBAF7}"/>
          </ac:picMkLst>
        </pc:picChg>
        <pc:picChg chg="del">
          <ac:chgData name="g.carbone8@campus.unimib.it" userId="b00d38c9-59ca-445d-a206-84026ffe8624" providerId="ADAL" clId="{B9412CC1-53E7-429D-9ACA-86AC26E3149F}" dt="2022-02-01T03:34:54.285" v="20967" actId="478"/>
          <ac:picMkLst>
            <pc:docMk/>
            <pc:sldMk cId="355637983" sldId="361"/>
            <ac:picMk id="19" creationId="{53893F29-68CD-40AB-B132-BC7DC25B0ABA}"/>
          </ac:picMkLst>
        </pc:picChg>
      </pc:sldChg>
      <pc:sldChg chg="modSp add mod">
        <pc:chgData name="g.carbone8@campus.unimib.it" userId="b00d38c9-59ca-445d-a206-84026ffe8624" providerId="ADAL" clId="{B9412CC1-53E7-429D-9ACA-86AC26E3149F}" dt="2022-02-01T04:54:03.220" v="25352"/>
        <pc:sldMkLst>
          <pc:docMk/>
          <pc:sldMk cId="3528463196" sldId="362"/>
        </pc:sldMkLst>
        <pc:spChg chg="mod">
          <ac:chgData name="g.carbone8@campus.unimib.it" userId="b00d38c9-59ca-445d-a206-84026ffe8624" providerId="ADAL" clId="{B9412CC1-53E7-429D-9ACA-86AC26E3149F}" dt="2022-02-01T04:53:52.411" v="25349" actId="20577"/>
          <ac:spMkLst>
            <pc:docMk/>
            <pc:sldMk cId="3528463196" sldId="362"/>
            <ac:spMk id="5" creationId="{89B91983-B758-4281-AC68-D9F7AB480AD9}"/>
          </ac:spMkLst>
        </pc:spChg>
        <pc:spChg chg="mod">
          <ac:chgData name="g.carbone8@campus.unimib.it" userId="b00d38c9-59ca-445d-a206-84026ffe8624" providerId="ADAL" clId="{B9412CC1-53E7-429D-9ACA-86AC26E3149F}" dt="2022-02-01T04:54:03.220" v="25352"/>
          <ac:spMkLst>
            <pc:docMk/>
            <pc:sldMk cId="3528463196" sldId="362"/>
            <ac:spMk id="6" creationId="{D13A722D-E148-4971-82F3-1C191AFD95ED}"/>
          </ac:spMkLst>
        </pc:spChg>
        <pc:cxnChg chg="mod">
          <ac:chgData name="g.carbone8@campus.unimib.it" userId="b00d38c9-59ca-445d-a206-84026ffe8624" providerId="ADAL" clId="{B9412CC1-53E7-429D-9ACA-86AC26E3149F}" dt="2022-02-01T04:53:57.079" v="25350" actId="14100"/>
          <ac:cxnSpMkLst>
            <pc:docMk/>
            <pc:sldMk cId="3528463196" sldId="362"/>
            <ac:cxnSpMk id="4" creationId="{51FD34F7-E331-45F9-984B-6D3860116CA5}"/>
          </ac:cxnSpMkLst>
        </pc:cxnChg>
      </pc:sldChg>
      <pc:sldChg chg="modSp add mod">
        <pc:chgData name="g.carbone8@campus.unimib.it" userId="b00d38c9-59ca-445d-a206-84026ffe8624" providerId="ADAL" clId="{B9412CC1-53E7-429D-9ACA-86AC26E3149F}" dt="2022-02-01T05:01:51.471" v="25370" actId="20577"/>
        <pc:sldMkLst>
          <pc:docMk/>
          <pc:sldMk cId="1212498513" sldId="363"/>
        </pc:sldMkLst>
        <pc:spChg chg="mod">
          <ac:chgData name="g.carbone8@campus.unimib.it" userId="b00d38c9-59ca-445d-a206-84026ffe8624" providerId="ADAL" clId="{B9412CC1-53E7-429D-9ACA-86AC26E3149F}" dt="2022-02-01T05:01:51.471" v="25370" actId="20577"/>
          <ac:spMkLst>
            <pc:docMk/>
            <pc:sldMk cId="1212498513" sldId="363"/>
            <ac:spMk id="6" creationId="{D13A722D-E148-4971-82F3-1C191AFD95ED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5FCF14-918E-4047-8BBB-15CFF9EA5E07}" type="datetimeFigureOut">
              <a:rPr lang="it-IT" smtClean="0"/>
              <a:t>04/03/2022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87A501-B0FF-467D-AE55-8368F30F8E1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138815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C5E5A96-EA2E-493A-967B-8CEBBECE1C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B06AF1FA-6B50-4E37-AEA0-BF84D45BC3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2321B3F-5C3D-4818-B1C9-E9A59BC1B6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A6BE5-8C39-481F-A270-BEF917F1E5E1}" type="datetimeFigureOut">
              <a:rPr lang="it-IT" smtClean="0"/>
              <a:t>04/03/2022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6E7BBCE-E320-4857-96AD-1BD790E8C1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971C0FA-C60A-4478-9429-FF7246814C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9528A-9FFB-47C8-A064-D572E104AC2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846618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BD3CA7A-D42D-465A-8EA2-13AE4C566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4E785A20-8D8A-49F7-9F93-8B1570D9AE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CA6445B-616F-46B0-B1E2-BE477C04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A6BE5-8C39-481F-A270-BEF917F1E5E1}" type="datetimeFigureOut">
              <a:rPr lang="it-IT" smtClean="0"/>
              <a:t>04/03/2022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25F1BC4-5AF1-49EB-B100-186CE49DFF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C89CC26-3E34-4745-8B23-2CD6B4ACA2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9528A-9FFB-47C8-A064-D572E104AC2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398546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062F6F50-9B7F-4590-8384-B6A8426D25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4ABD3935-0909-4C59-A605-0FBFAE17DD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E205BAC-ECA5-44B1-BE2D-EEAA059C42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A6BE5-8C39-481F-A270-BEF917F1E5E1}" type="datetimeFigureOut">
              <a:rPr lang="it-IT" smtClean="0"/>
              <a:t>04/03/2022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B68C700-8D44-4E65-983C-C2BA9CDA0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9F83446-1815-45D3-9E36-2AB1FA0DE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9528A-9FFB-47C8-A064-D572E104AC2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804387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A86742D-B8FC-47FD-89F4-56C35E6C8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430CE5F-A854-448C-ACAE-55BA1B6D4D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049705B-013A-400D-9736-B5D22404AA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A6BE5-8C39-481F-A270-BEF917F1E5E1}" type="datetimeFigureOut">
              <a:rPr lang="it-IT" smtClean="0"/>
              <a:t>04/03/2022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2554643-308B-4E09-AC2C-6B56E6555A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6296839-717B-4EA7-92CF-99763AA50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9528A-9FFB-47C8-A064-D572E104AC2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778276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0CE992B-B200-43BD-B8DD-F473ADD7FF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9C11CFE-58BC-4484-89B9-7C93C9B7FA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E17E9B9-1847-4F26-853E-B470A4E3F4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A6BE5-8C39-481F-A270-BEF917F1E5E1}" type="datetimeFigureOut">
              <a:rPr lang="it-IT" smtClean="0"/>
              <a:t>04/03/2022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5175F3A-9386-4BBF-ABAD-B40BB5740E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D5894D3-8FC8-476D-95B8-5745ED012B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9528A-9FFB-47C8-A064-D572E104AC2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162835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8A213EA-0C48-422D-B61E-592B7F654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9025EBA-2C3F-49DF-A462-9835C646E6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187E16FE-74A0-48D7-84CD-1D0CC407D1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45E4A002-F610-4E14-9E65-03988C26EB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A6BE5-8C39-481F-A270-BEF917F1E5E1}" type="datetimeFigureOut">
              <a:rPr lang="it-IT" smtClean="0"/>
              <a:t>04/03/2022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83C6EC92-86EB-4FCB-A123-D4FB1F7B44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9F61B9FE-87D0-4A35-AB92-548D83DDA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9528A-9FFB-47C8-A064-D572E104AC2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496276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64F7BD5-6C8A-4E6D-9E3D-A9224177C5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AA78BF6F-B512-4327-8A42-08C8331AB2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B72E5884-29F7-4D16-9EFB-C58E36D9BE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978AB7B4-0FB5-4D8F-AF20-4ED0C83C24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D9890B0C-B10A-4987-BB8D-8DFB5E6915D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1B923824-3432-4049-BD81-7EA7400441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A6BE5-8C39-481F-A270-BEF917F1E5E1}" type="datetimeFigureOut">
              <a:rPr lang="it-IT" smtClean="0"/>
              <a:t>04/03/2022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CFDCAAAD-ADB5-4299-9A0E-C312DB3BE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F7674596-C152-4706-AAC7-66C5A84D2A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9528A-9FFB-47C8-A064-D572E104AC2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157998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A3EC63B-7CEB-4AF5-8F5A-45762B974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BC6C5F61-C7F0-43B9-B2F3-4889A70B1E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A6BE5-8C39-481F-A270-BEF917F1E5E1}" type="datetimeFigureOut">
              <a:rPr lang="it-IT" smtClean="0"/>
              <a:t>04/03/2022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37E20D51-F55A-493C-9B32-CD4288B8A8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A5878947-A5F2-4AD2-80E2-9060392DD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9528A-9FFB-47C8-A064-D572E104AC2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342683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CAB12E0C-470D-4929-BF29-A6462AA68C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A6BE5-8C39-481F-A270-BEF917F1E5E1}" type="datetimeFigureOut">
              <a:rPr lang="it-IT" smtClean="0"/>
              <a:t>04/03/2022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676A1627-E3F5-4E5D-A6EA-3F2659FE6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51ED848-9A03-43B0-9461-ECC7BCE7F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9528A-9FFB-47C8-A064-D572E104AC2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077663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ED48856-F98C-4849-BE2B-DF44AA108A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DF9016B-914C-4D4C-8772-22A2E8D96E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4E9DDEC6-E967-4213-9999-6A2DC704E0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CBDA46CF-4B0E-412B-8729-9794E56F04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A6BE5-8C39-481F-A270-BEF917F1E5E1}" type="datetimeFigureOut">
              <a:rPr lang="it-IT" smtClean="0"/>
              <a:t>04/03/2022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96BBBEF7-DC11-475B-938D-BD8EEEB832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FAAD339-5C0D-49DC-B711-AFE41C1A37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9528A-9FFB-47C8-A064-D572E104AC2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09934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1DE2F1D-CAD6-42E1-81DC-1920FDE2C8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DD7CD37F-AA30-4F87-AF5B-2B58909AFC8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CEDBA28C-983F-45EF-B358-521C49334D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315AD606-5A41-4F61-A39B-0C3EC32442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A6BE5-8C39-481F-A270-BEF917F1E5E1}" type="datetimeFigureOut">
              <a:rPr lang="it-IT" smtClean="0"/>
              <a:t>04/03/2022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37BAB669-B622-4DAB-99F4-AE743360BD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F215C5A9-30F6-49FC-BE11-88AAA59412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9528A-9FFB-47C8-A064-D572E104AC2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771768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F1D5817F-09B8-42E4-B03D-724E790AE7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1653D1EE-0351-40BC-807F-81DB18D803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E24BB06-EE2F-41C3-B89C-E6EC821B815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3A6BE5-8C39-481F-A270-BEF917F1E5E1}" type="datetimeFigureOut">
              <a:rPr lang="it-IT" smtClean="0"/>
              <a:t>04/03/2022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6AACADA-8694-45E8-8DC8-B75F36542C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20EC9F4-D034-42F7-96C3-E4C54DB79E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79528A-9FFB-47C8-A064-D572E104AC2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306981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www.arpalombardia.it/sites/DocumentCenter/Documents/ARIA-Rete-rilevamento/allegato%20dgr%20zonizzazione%202011.pdf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rpalombardia.it/Pages/Aria/Modellistica/Indice-qualit%C3%A0-aria.aspx?firstlevel=Modellistica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ti.lombardia.it/Ambiente/Stazioni-Meteorologiche/nf78-nj6b" TargetMode="External"/><Relationship Id="rId2" Type="http://schemas.openxmlformats.org/officeDocument/2006/relationships/hyperlink" Target="https://www.dati.lombardia.it/Ambiente/Dati-sensori-meteo-2021/49n9-866s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a2a.meteo.lsi-lastem.com/pages/download.aspx" TargetMode="External"/><Relationship Id="rId2" Type="http://schemas.openxmlformats.org/officeDocument/2006/relationships/hyperlink" Target="https://inemar.arpalombardia.it/inemar/webdata/main.seam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public.tableau.com/app/profile/giorgio.carbone3907/viz/IndicediQualitdellAriaIQAnellagglomeratodiMilanoanalisidellandamentostagionaleeannualeCarboneCavallaroMarconziniScuri/Dashboard_HOME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www.dati.lombardia.it/Government/ARPA-LOMBARDIA-elenco-dataset-pubblicati/8ask-gxyr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web.camera.it/parlam/leggi/deleghe/testi/10155dl.htm" TargetMode="External"/><Relationship Id="rId2" Type="http://schemas.openxmlformats.org/officeDocument/2006/relationships/hyperlink" Target="https://www.arpalombardia.it/Pages/Aria/Da-sapere.aspx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arpalombardia.it/Pages/Aria/Modellistica/Indice-qualit%C3%A0-aria.aspx" TargetMode="External"/><Relationship Id="rId4" Type="http://schemas.openxmlformats.org/officeDocument/2006/relationships/hyperlink" Target="https://ec.europa.eu/environment/air/quality/existing_leg.htm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eur-lex.europa.eu/legal-content/IT/TXT/PDF/?uri=CELEX:32016L2284&amp;from=IT" TargetMode="External"/><Relationship Id="rId2" Type="http://schemas.openxmlformats.org/officeDocument/2006/relationships/hyperlink" Target="https://www.arpalombardia.it/Pages/Aria/Rete-di-rilevamento/Zonizzazione.aspx?firstlevel=Rete%20di%20rilevamento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salute.gov.it/imgs/C_17_pubblicazioni_2945_allegato.pdf" TargetMode="External"/><Relationship Id="rId4" Type="http://schemas.openxmlformats.org/officeDocument/2006/relationships/hyperlink" Target="https://eur-lex.europa.eu/legal-content/EN/TXT/?uri=LEGISSUM:l28159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jupyter.org/" TargetMode="External"/><Relationship Id="rId7" Type="http://schemas.openxmlformats.org/officeDocument/2006/relationships/hyperlink" Target="https://tabula.technology/" TargetMode="External"/><Relationship Id="rId2" Type="http://schemas.openxmlformats.org/officeDocument/2006/relationships/hyperlink" Target="https://www.python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eaborn.pydata.org/" TargetMode="External"/><Relationship Id="rId5" Type="http://schemas.openxmlformats.org/officeDocument/2006/relationships/hyperlink" Target="https://numpy.org/" TargetMode="External"/><Relationship Id="rId4" Type="http://schemas.openxmlformats.org/officeDocument/2006/relationships/hyperlink" Target="https://pandas.pydata.org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ti.lombardia.it/Ambiente/Stazioni-qualit-dell-aria/ib47-atvt" TargetMode="External"/><Relationship Id="rId2" Type="http://schemas.openxmlformats.org/officeDocument/2006/relationships/hyperlink" Target="https://www.dati.lombardia.it/Government/ARPA-LOMBARDIA-elenco-dataset-pubblicati/8ask-gxyr/data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6000">
              <a:schemeClr val="bg1"/>
            </a:gs>
            <a:gs pos="49000">
              <a:schemeClr val="bg1">
                <a:alpha val="80000"/>
              </a:schemeClr>
            </a:gs>
          </a:gsLst>
          <a:lin ang="10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>
            <a:extLst>
              <a:ext uri="{FF2B5EF4-FFF2-40B4-BE49-F238E27FC236}">
                <a16:creationId xmlns:a16="http://schemas.microsoft.com/office/drawing/2014/main" id="{C73DCF40-59DB-468A-8EB6-07175FF3FCB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07" r="21593"/>
          <a:stretch/>
        </p:blipFill>
        <p:spPr>
          <a:xfrm>
            <a:off x="6543675" y="0"/>
            <a:ext cx="5648325" cy="6858000"/>
          </a:xfrm>
          <a:prstGeom prst="rect">
            <a:avLst/>
          </a:prstGeom>
        </p:spPr>
      </p:pic>
      <p:sp>
        <p:nvSpPr>
          <p:cNvPr id="2" name="Rettangolo 1">
            <a:extLst>
              <a:ext uri="{FF2B5EF4-FFF2-40B4-BE49-F238E27FC236}">
                <a16:creationId xmlns:a16="http://schemas.microsoft.com/office/drawing/2014/main" id="{D0058110-4BF6-40A2-BDF3-D7115E2D2AC0}"/>
              </a:ext>
            </a:extLst>
          </p:cNvPr>
          <p:cNvSpPr/>
          <p:nvPr/>
        </p:nvSpPr>
        <p:spPr>
          <a:xfrm>
            <a:off x="1123958" y="0"/>
            <a:ext cx="9367770" cy="6858000"/>
          </a:xfrm>
          <a:prstGeom prst="rect">
            <a:avLst/>
          </a:prstGeom>
          <a:gradFill>
            <a:gsLst>
              <a:gs pos="7000">
                <a:srgbClr val="FFFFFF">
                  <a:alpha val="0"/>
                </a:srgbClr>
              </a:gs>
              <a:gs pos="15000">
                <a:schemeClr val="bg1">
                  <a:alpha val="38000"/>
                </a:schemeClr>
              </a:gs>
              <a:gs pos="31000">
                <a:srgbClr val="FFFFFF">
                  <a:alpha val="96000"/>
                </a:srgbClr>
              </a:gs>
              <a:gs pos="38000">
                <a:srgbClr val="FFFFFF"/>
              </a:gs>
              <a:gs pos="22000">
                <a:schemeClr val="bg1">
                  <a:alpha val="7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65212A0D-6F48-448D-AEC3-96318F736D96}"/>
              </a:ext>
            </a:extLst>
          </p:cNvPr>
          <p:cNvSpPr/>
          <p:nvPr/>
        </p:nvSpPr>
        <p:spPr>
          <a:xfrm>
            <a:off x="0" y="0"/>
            <a:ext cx="7029447" cy="1771199"/>
          </a:xfrm>
          <a:prstGeom prst="rect">
            <a:avLst/>
          </a:prstGeom>
          <a:gradFill>
            <a:gsLst>
              <a:gs pos="76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56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E1FB86F8-6DF0-4339-BF37-90EEE1A1CE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5325" y="2068505"/>
            <a:ext cx="7877175" cy="2477892"/>
          </a:xfrm>
        </p:spPr>
        <p:txBody>
          <a:bodyPr>
            <a:noAutofit/>
          </a:bodyPr>
          <a:lstStyle/>
          <a:p>
            <a:pPr algn="l">
              <a:lnSpc>
                <a:spcPts val="4000"/>
              </a:lnSpc>
              <a:spcBef>
                <a:spcPts val="600"/>
              </a:spcBef>
              <a:defRPr/>
            </a:pPr>
            <a:r>
              <a:rPr lang="it-IT" sz="3200" b="1" spc="10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REPORT PER IL PROGETTO:</a:t>
            </a:r>
            <a:endParaRPr lang="it-IT" sz="3200" b="1" spc="100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  <a:p>
            <a:pPr algn="l">
              <a:lnSpc>
                <a:spcPts val="4000"/>
              </a:lnSpc>
              <a:spcBef>
                <a:spcPts val="600"/>
              </a:spcBef>
              <a:defRPr/>
            </a:pPr>
            <a:r>
              <a:rPr lang="it-IT" sz="3200" b="1" spc="1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«Indice di Qualità (</a:t>
            </a:r>
            <a:r>
              <a:rPr lang="it-IT" sz="3200" b="1" spc="10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IQA) dell’Aria </a:t>
            </a:r>
            <a:r>
              <a:rPr lang="it-IT" sz="3200" b="1" spc="1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nell’agglomerato di Milano: analisi dell’andamento stagionale e annuale»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152E8CB8-D4B7-4A83-B818-5DE1C2215727}"/>
              </a:ext>
            </a:extLst>
          </p:cNvPr>
          <p:cNvSpPr txBox="1"/>
          <p:nvPr/>
        </p:nvSpPr>
        <p:spPr>
          <a:xfrm>
            <a:off x="1841499" y="549275"/>
            <a:ext cx="1020444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latin typeface="Poppins Light" panose="00000400000000000000" pitchFamily="50" charset="0"/>
                <a:cs typeface="Poppins Light" panose="00000400000000000000" pitchFamily="50" charset="0"/>
              </a:rPr>
              <a:t>Università degli Studi di Milano – Bicocca</a:t>
            </a:r>
          </a:p>
          <a:p>
            <a:r>
              <a:rPr lang="it-IT" sz="1400" dirty="0">
                <a:latin typeface="Poppins Light" panose="00000400000000000000" pitchFamily="50" charset="0"/>
                <a:cs typeface="Poppins Light" panose="00000400000000000000" pitchFamily="50" charset="0"/>
              </a:rPr>
              <a:t>Corso di Laurea Magistrale in Data Science</a:t>
            </a:r>
          </a:p>
          <a:p>
            <a:r>
              <a:rPr lang="it-IT" sz="1400" dirty="0">
                <a:latin typeface="Poppins Light" panose="00000400000000000000" pitchFamily="50" charset="0"/>
                <a:cs typeface="Poppins Light" panose="00000400000000000000" pitchFamily="50" charset="0"/>
              </a:rPr>
              <a:t>Anno Accademico 2021/2022</a:t>
            </a:r>
          </a:p>
          <a:p>
            <a:r>
              <a:rPr lang="it-IT" sz="1400" dirty="0">
                <a:latin typeface="Poppins Light" panose="00000400000000000000" pitchFamily="50" charset="0"/>
                <a:cs typeface="Poppins Light" panose="00000400000000000000" pitchFamily="50" charset="0"/>
              </a:rPr>
              <a:t>Corso di Data </a:t>
            </a:r>
            <a:r>
              <a:rPr lang="it-IT" sz="1400" dirty="0" err="1">
                <a:latin typeface="Poppins Light" panose="00000400000000000000" pitchFamily="50" charset="0"/>
                <a:cs typeface="Poppins Light" panose="00000400000000000000" pitchFamily="50" charset="0"/>
              </a:rPr>
              <a:t>Visualization</a:t>
            </a:r>
            <a:endParaRPr lang="it-IT" sz="1400" dirty="0">
              <a:latin typeface="Poppins Light" panose="00000400000000000000" pitchFamily="50" charset="0"/>
              <a:cs typeface="Poppins Light" panose="00000400000000000000" pitchFamily="50" charset="0"/>
            </a:endParaRPr>
          </a:p>
          <a:p>
            <a:endParaRPr lang="it-IT" sz="1400" dirty="0">
              <a:latin typeface="Poppins Light" panose="00000400000000000000" pitchFamily="50" charset="0"/>
              <a:cs typeface="Poppins Light" panose="00000400000000000000" pitchFamily="50" charset="0"/>
            </a:endParaRP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2CB1CD3C-6D27-4638-BE01-BA061CFBC6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325" y="554180"/>
            <a:ext cx="757305" cy="816908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0ECBF396-0BC5-4206-BEF6-CAAEE8E4E9AD}"/>
              </a:ext>
            </a:extLst>
          </p:cNvPr>
          <p:cNvSpPr txBox="1"/>
          <p:nvPr/>
        </p:nvSpPr>
        <p:spPr>
          <a:xfrm>
            <a:off x="695325" y="5175687"/>
            <a:ext cx="429413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latin typeface="Poppins SemiBold" panose="00000700000000000000" pitchFamily="50" charset="0"/>
                <a:cs typeface="Poppins SemiBold" panose="00000700000000000000" pitchFamily="50" charset="0"/>
              </a:rPr>
              <a:t>Progetto di:</a:t>
            </a:r>
          </a:p>
          <a:p>
            <a:r>
              <a:rPr lang="it-IT" sz="1400" dirty="0">
                <a:latin typeface="Poppins Light" panose="00000400000000000000" pitchFamily="2" charset="0"/>
                <a:cs typeface="Poppins Light" panose="00000400000000000000" pitchFamily="2" charset="0"/>
              </a:rPr>
              <a:t>Gianluca CAVALLARO matricola n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. 826049                               </a:t>
            </a:r>
            <a:endParaRPr lang="it-IT" sz="1400" dirty="0">
              <a:latin typeface="Poppins Light" panose="00000400000000000000" pitchFamily="2" charset="0"/>
              <a:cs typeface="Poppins Light" panose="00000400000000000000" pitchFamily="2" charset="0"/>
            </a:endParaRPr>
          </a:p>
          <a:p>
            <a:r>
              <a:rPr lang="it-IT" sz="1400" dirty="0">
                <a:latin typeface="Poppins Light" panose="00000400000000000000" pitchFamily="2" charset="0"/>
                <a:cs typeface="Poppins Light" panose="00000400000000000000" pitchFamily="2" charset="0"/>
              </a:rPr>
              <a:t>Gianluca SCURI matricola n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. 886725</a:t>
            </a:r>
          </a:p>
          <a:p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Giorgio </a:t>
            </a:r>
            <a:r>
              <a:rPr lang="it-IT" sz="1400" dirty="0">
                <a:latin typeface="Poppins Light" panose="00000400000000000000" pitchFamily="2" charset="0"/>
                <a:cs typeface="Poppins Light" panose="00000400000000000000" pitchFamily="2" charset="0"/>
              </a:rPr>
              <a:t>CARBONE matricola n. 811974                                                           Remo MARCONZINI matricola 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n. 883256</a:t>
            </a:r>
            <a:endParaRPr lang="it-IT" sz="1400" dirty="0"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45285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>
            <a:extLst>
              <a:ext uri="{FF2B5EF4-FFF2-40B4-BE49-F238E27FC236}">
                <a16:creationId xmlns:a16="http://schemas.microsoft.com/office/drawing/2014/main" id="{89B91983-B758-4281-AC68-D9F7AB480AD9}"/>
              </a:ext>
            </a:extLst>
          </p:cNvPr>
          <p:cNvSpPr txBox="1"/>
          <p:nvPr/>
        </p:nvSpPr>
        <p:spPr>
          <a:xfrm>
            <a:off x="704849" y="549275"/>
            <a:ext cx="101060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Dataset relativi alla qualità dell’aria: analisi dei dati</a:t>
            </a:r>
            <a:endParaRPr lang="it-IT" sz="3200" dirty="0"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51FD34F7-E331-45F9-984B-6D3860116CA5}"/>
              </a:ext>
            </a:extLst>
          </p:cNvPr>
          <p:cNvCxnSpPr>
            <a:cxnSpLocks/>
          </p:cNvCxnSpPr>
          <p:nvPr/>
        </p:nvCxnSpPr>
        <p:spPr>
          <a:xfrm>
            <a:off x="772998" y="1134050"/>
            <a:ext cx="9163482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89A9D5A5-910A-400B-8068-47184E6EFF54}"/>
              </a:ext>
            </a:extLst>
          </p:cNvPr>
          <p:cNvSpPr txBox="1"/>
          <p:nvPr/>
        </p:nvSpPr>
        <p:spPr>
          <a:xfrm>
            <a:off x="704849" y="1718825"/>
            <a:ext cx="10424078" cy="5293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Raggruppamento delle righe del dataset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 delle misurazioni rispetto al 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singolo sensore 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e al 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giorno e calcolo delle grandezze aggregate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Calcolo della 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media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, del 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massimo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, dei 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conteggi 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(numero di valori mediati) e della 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deviazione standard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Unione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 dei due dataset (rilevazioni e lista dei sensori) rispetto 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all’Id del sensore 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(attributo usato come key del JOIN)</a:t>
            </a:r>
            <a:endParaRPr lang="it-IT" sz="1400"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Conseguente perdita delle rilevazioni di 88 sensori poiché non sono presenti nel dataset lista dei sensori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Verifica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 validità delle medie ottenute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Le rilevazioni dei sensori del 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PM2.5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 e del 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PM10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 sono 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medie giornaliere 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ed hanno un conteggio pari a 1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Per gli altri sensori vengono 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rimosse le medie giornaliere 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ottenute da 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meno di 8 osservazioni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 che corrispondono a 8 ore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Scelta della valore aggregato corretto 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per ogni tipo di sensore rispetto al valore richiesto nel calcolo dell’indice di qualità dell’aria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Per 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PM2.5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 e 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PM10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 tengo il valore medio giornaliero -&gt; La qualità dell’aria in funzione di PM è valutata in termini di concentrazione media giornaliera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Per 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NO2, SO2 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e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 O3 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tengo il valore massimo giornaliero -&gt; La qualità dell’aria in funzione di questi inquinanti è valutata in termini di concentrazione oraria massima giornaliera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it-IT" sz="1400"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39192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>
            <a:extLst>
              <a:ext uri="{FF2B5EF4-FFF2-40B4-BE49-F238E27FC236}">
                <a16:creationId xmlns:a16="http://schemas.microsoft.com/office/drawing/2014/main" id="{89B91983-B758-4281-AC68-D9F7AB480AD9}"/>
              </a:ext>
            </a:extLst>
          </p:cNvPr>
          <p:cNvSpPr txBox="1"/>
          <p:nvPr/>
        </p:nvSpPr>
        <p:spPr>
          <a:xfrm>
            <a:off x="704849" y="549275"/>
            <a:ext cx="101060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Dataset relativi alla zonizzazione: descrizione e fonti</a:t>
            </a:r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51FD34F7-E331-45F9-984B-6D3860116CA5}"/>
              </a:ext>
            </a:extLst>
          </p:cNvPr>
          <p:cNvCxnSpPr>
            <a:cxnSpLocks/>
          </p:cNvCxnSpPr>
          <p:nvPr/>
        </p:nvCxnSpPr>
        <p:spPr>
          <a:xfrm>
            <a:off x="772998" y="1134050"/>
            <a:ext cx="9488602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89A9D5A5-910A-400B-8068-47184E6EFF54}"/>
              </a:ext>
            </a:extLst>
          </p:cNvPr>
          <p:cNvSpPr txBox="1"/>
          <p:nvPr/>
        </p:nvSpPr>
        <p:spPr>
          <a:xfrm>
            <a:off x="715007" y="2024062"/>
            <a:ext cx="5236531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  <a:hlinkClick r:id="rId2"/>
              </a:rPr>
              <a:t>Tabella zonizzazione del territorio lombardo</a:t>
            </a:r>
            <a:r>
              <a:rPr lang="it-IT" sz="1400" b="1"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è un file PDF contenente la 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lista di tutti i comuni lombardi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 con associata un 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zona di appartenenza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L’attributo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 Comune 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è il nome della municipalità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L’attributo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 Zona 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può asummere i valori: A, B, C, D, Agglomerato di Milano, Agglomerato di Bergamo, Agglomerato di Brescia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457F01A8-0C1A-4F69-A141-FB924C983A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2912" y="2123306"/>
            <a:ext cx="5324082" cy="2582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0496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>
            <a:extLst>
              <a:ext uri="{FF2B5EF4-FFF2-40B4-BE49-F238E27FC236}">
                <a16:creationId xmlns:a16="http://schemas.microsoft.com/office/drawing/2014/main" id="{89B91983-B758-4281-AC68-D9F7AB480AD9}"/>
              </a:ext>
            </a:extLst>
          </p:cNvPr>
          <p:cNvSpPr txBox="1"/>
          <p:nvPr/>
        </p:nvSpPr>
        <p:spPr>
          <a:xfrm>
            <a:off x="704848" y="549275"/>
            <a:ext cx="105727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Dataset relativi alla zonizzazione: preparazione dei dati</a:t>
            </a:r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51FD34F7-E331-45F9-984B-6D3860116CA5}"/>
              </a:ext>
            </a:extLst>
          </p:cNvPr>
          <p:cNvCxnSpPr>
            <a:cxnSpLocks/>
          </p:cNvCxnSpPr>
          <p:nvPr/>
        </p:nvCxnSpPr>
        <p:spPr>
          <a:xfrm>
            <a:off x="772998" y="1134050"/>
            <a:ext cx="9976282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89A9D5A5-910A-400B-8068-47184E6EFF54}"/>
              </a:ext>
            </a:extLst>
          </p:cNvPr>
          <p:cNvSpPr txBox="1"/>
          <p:nvPr/>
        </p:nvSpPr>
        <p:spPr>
          <a:xfrm>
            <a:off x="715007" y="2024062"/>
            <a:ext cx="52365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Creazione di un 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file csv a partire dal file PDF 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utilizzando il software Tabula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1BF96D51-2850-4981-9349-3BA04151CC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0465" y="2060575"/>
            <a:ext cx="5184774" cy="2017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6596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>
            <a:extLst>
              <a:ext uri="{FF2B5EF4-FFF2-40B4-BE49-F238E27FC236}">
                <a16:creationId xmlns:a16="http://schemas.microsoft.com/office/drawing/2014/main" id="{89B91983-B758-4281-AC68-D9F7AB480AD9}"/>
              </a:ext>
            </a:extLst>
          </p:cNvPr>
          <p:cNvSpPr txBox="1"/>
          <p:nvPr/>
        </p:nvSpPr>
        <p:spPr>
          <a:xfrm>
            <a:off x="704849" y="549275"/>
            <a:ext cx="101060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Dataset relativi alla zonizzazione: analisi dei dati</a:t>
            </a:r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51FD34F7-E331-45F9-984B-6D3860116CA5}"/>
              </a:ext>
            </a:extLst>
          </p:cNvPr>
          <p:cNvCxnSpPr>
            <a:cxnSpLocks/>
          </p:cNvCxnSpPr>
          <p:nvPr/>
        </p:nvCxnSpPr>
        <p:spPr>
          <a:xfrm>
            <a:off x="772998" y="1134050"/>
            <a:ext cx="8736762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89A9D5A5-910A-400B-8068-47184E6EFF54}"/>
              </a:ext>
            </a:extLst>
          </p:cNvPr>
          <p:cNvSpPr txBox="1"/>
          <p:nvPr/>
        </p:nvSpPr>
        <p:spPr>
          <a:xfrm>
            <a:off x="715007" y="2024062"/>
            <a:ext cx="8009893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Unione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 del dataset 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zonizzazione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 con il 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dataset ottenuto precedentemente 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dall’unione dei valori dei sensori della qualità dell’aria con le relative stazioni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Unione rispetto all’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attributo testuale Comune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Raggruppamento delle righe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 del dataset appena ottenuto rispetto al singolo sensore, al giorno e alla zona, e calcolo delle 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grandezze aggregate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Calcolo della 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media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, dei 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conteggi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 e della 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deviazione standard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it-IT" sz="1400" err="1">
                <a:latin typeface="Poppins Medium" panose="00000600000000000000" pitchFamily="2" charset="0"/>
                <a:cs typeface="Poppins Medium" panose="00000600000000000000" pitchFamily="2" charset="0"/>
              </a:rPr>
              <a:t>Subsetting</a:t>
            </a:r>
            <a:endParaRPr lang="it-IT" sz="1400"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Rimozione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 delle righe corrispondenti ad osservazioni di 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stazioni ubicate fuori 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dalla zona 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Agglomerato di Milano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Decidiamo di 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non considerare 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gli anni 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dal 1996 al 2005 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poiché non erano presenti sensori per la rilevazione individuale di PM2.5 e PM10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Calcolo dell’indice di qualità 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dell’aria relativa al 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singolo inquinante 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considerando gli 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  <a:hlinkClick r:id="rId2"/>
              </a:rPr>
              <a:t>intervalli tabulati 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da ARPA Lombardia e calcolo dell’indice di qualità 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complessivo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 prendendo il valore dell’inquinante peggiore in quel giorno</a:t>
            </a:r>
          </a:p>
        </p:txBody>
      </p:sp>
    </p:spTree>
    <p:extLst>
      <p:ext uri="{BB962C8B-B14F-4D97-AF65-F5344CB8AC3E}">
        <p14:creationId xmlns:p14="http://schemas.microsoft.com/office/powerpoint/2010/main" val="21805008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>
            <a:extLst>
              <a:ext uri="{FF2B5EF4-FFF2-40B4-BE49-F238E27FC236}">
                <a16:creationId xmlns:a16="http://schemas.microsoft.com/office/drawing/2014/main" id="{89B91983-B758-4281-AC68-D9F7AB480AD9}"/>
              </a:ext>
            </a:extLst>
          </p:cNvPr>
          <p:cNvSpPr txBox="1"/>
          <p:nvPr/>
        </p:nvSpPr>
        <p:spPr>
          <a:xfrm>
            <a:off x="704849" y="549275"/>
            <a:ext cx="101060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Dataset</a:t>
            </a:r>
            <a:r>
              <a:rPr lang="it-IT" sz="3200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 relativi </a:t>
            </a:r>
            <a:r>
              <a:rPr lang="it-IT" sz="320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al meteo</a:t>
            </a:r>
            <a:r>
              <a:rPr lang="it-IT" sz="3200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: </a:t>
            </a:r>
            <a:r>
              <a:rPr lang="it-IT" sz="320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descrizione e fonti</a:t>
            </a:r>
            <a:endParaRPr lang="it-IT" sz="3200" dirty="0"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51FD34F7-E331-45F9-984B-6D3860116CA5}"/>
              </a:ext>
            </a:extLst>
          </p:cNvPr>
          <p:cNvCxnSpPr>
            <a:cxnSpLocks/>
          </p:cNvCxnSpPr>
          <p:nvPr/>
        </p:nvCxnSpPr>
        <p:spPr>
          <a:xfrm>
            <a:off x="772998" y="1134050"/>
            <a:ext cx="8045882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89A9D5A5-910A-400B-8068-47184E6EFF54}"/>
              </a:ext>
            </a:extLst>
          </p:cNvPr>
          <p:cNvSpPr txBox="1"/>
          <p:nvPr/>
        </p:nvSpPr>
        <p:spPr>
          <a:xfrm>
            <a:off x="715007" y="2024062"/>
            <a:ext cx="5246691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  <a:hlinkClick r:id="rId2"/>
              </a:rPr>
              <a:t>Dati sensori meteorologici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 riporta i 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valori misurati dai sensori 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dal 2017 al 2021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Rilevazione di ogni sensore con frequenza di 10 minuti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Indicazioni sulla validità del dato e se si tratta di un dato aggregato (Stato, </a:t>
            </a:r>
            <a:r>
              <a:rPr lang="it-IT" sz="1400" err="1">
                <a:latin typeface="Poppins Light" panose="00000400000000000000" pitchFamily="2" charset="0"/>
                <a:cs typeface="Poppins Light" panose="00000400000000000000" pitchFamily="2" charset="0"/>
              </a:rPr>
              <a:t>idOperatore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)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  <a:hlinkClick r:id="rId3"/>
              </a:rPr>
              <a:t>Stazioni meteorologiche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 contiene uno storico dei 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sensori installati negli anni 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sul suolo lombardo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Attributi che identificano il sensore (</a:t>
            </a:r>
            <a:r>
              <a:rPr lang="it-IT" sz="1400" err="1">
                <a:latin typeface="Poppins Light" panose="00000400000000000000" pitchFamily="2" charset="0"/>
                <a:cs typeface="Poppins Light" panose="00000400000000000000" pitchFamily="2" charset="0"/>
              </a:rPr>
              <a:t>IdSensore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, Tipologia, Unita </a:t>
            </a:r>
            <a:r>
              <a:rPr lang="it-IT" sz="1400" err="1">
                <a:latin typeface="Poppins Light" panose="00000400000000000000" pitchFamily="2" charset="0"/>
                <a:cs typeface="Poppins Light" panose="00000400000000000000" pitchFamily="2" charset="0"/>
              </a:rPr>
              <a:t>DiMisura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Attributi che identificano la stazione (</a:t>
            </a:r>
            <a:r>
              <a:rPr lang="it-IT" sz="1400" err="1">
                <a:latin typeface="Poppins Light" panose="00000400000000000000" pitchFamily="2" charset="0"/>
                <a:cs typeface="Poppins Light" panose="00000400000000000000" pitchFamily="2" charset="0"/>
              </a:rPr>
              <a:t>IdStazione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, </a:t>
            </a:r>
            <a:r>
              <a:rPr lang="it-IT" sz="1400" err="1">
                <a:latin typeface="Poppins Light" panose="00000400000000000000" pitchFamily="2" charset="0"/>
                <a:cs typeface="Poppins Light" panose="00000400000000000000" pitchFamily="2" charset="0"/>
              </a:rPr>
              <a:t>NomeStazione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Attributi di localizzazione (Provincia, </a:t>
            </a:r>
            <a:r>
              <a:rPr lang="it-IT" sz="1400" err="1">
                <a:latin typeface="Poppins Light" panose="00000400000000000000" pitchFamily="2" charset="0"/>
                <a:cs typeface="Poppins Light" panose="00000400000000000000" pitchFamily="2" charset="0"/>
              </a:rPr>
              <a:t>lng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, </a:t>
            </a:r>
            <a:r>
              <a:rPr lang="it-IT" sz="1400" err="1">
                <a:latin typeface="Poppins Light" panose="00000400000000000000" pitchFamily="2" charset="0"/>
                <a:cs typeface="Poppins Light" panose="00000400000000000000" pitchFamily="2" charset="0"/>
              </a:rPr>
              <a:t>lat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)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016467BD-2663-431D-93BA-329A3CDD926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184"/>
          <a:stretch/>
        </p:blipFill>
        <p:spPr>
          <a:xfrm>
            <a:off x="6254319" y="3812131"/>
            <a:ext cx="5176823" cy="2129338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1E83B2B0-53E1-439C-A37F-3FCA5965F7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8400" y="2141020"/>
            <a:ext cx="2564561" cy="1287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1448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>
            <a:extLst>
              <a:ext uri="{FF2B5EF4-FFF2-40B4-BE49-F238E27FC236}">
                <a16:creationId xmlns:a16="http://schemas.microsoft.com/office/drawing/2014/main" id="{89B91983-B758-4281-AC68-D9F7AB480AD9}"/>
              </a:ext>
            </a:extLst>
          </p:cNvPr>
          <p:cNvSpPr txBox="1"/>
          <p:nvPr/>
        </p:nvSpPr>
        <p:spPr>
          <a:xfrm>
            <a:off x="704849" y="549275"/>
            <a:ext cx="101060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Dataset relativi al meteo: preparazione dei dati</a:t>
            </a:r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51FD34F7-E331-45F9-984B-6D3860116CA5}"/>
              </a:ext>
            </a:extLst>
          </p:cNvPr>
          <p:cNvCxnSpPr>
            <a:cxnSpLocks/>
          </p:cNvCxnSpPr>
          <p:nvPr/>
        </p:nvCxnSpPr>
        <p:spPr>
          <a:xfrm>
            <a:off x="772998" y="1134050"/>
            <a:ext cx="8523402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89A9D5A5-910A-400B-8068-47184E6EFF54}"/>
              </a:ext>
            </a:extLst>
          </p:cNvPr>
          <p:cNvSpPr txBox="1"/>
          <p:nvPr/>
        </p:nvSpPr>
        <p:spPr>
          <a:xfrm>
            <a:off x="715007" y="2024062"/>
            <a:ext cx="8020053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Dataset rilevazioni: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Rimozione righe con stato nullo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Rimozione righe con </a:t>
            </a:r>
            <a:r>
              <a:rPr lang="it-IT" sz="1400" err="1">
                <a:latin typeface="Poppins Light" panose="00000400000000000000" pitchFamily="2" charset="0"/>
                <a:cs typeface="Poppins Light" panose="00000400000000000000" pitchFamily="2" charset="0"/>
              </a:rPr>
              <a:t>IdOperatore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 non valido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Risultato: dataset composto da 246 milioni di righe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Dataset sensori: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Rimozione sensori di grandezze diverse da temperatura e radiazione globale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it-IT" sz="1400">
              <a:latin typeface="Poppins Light" panose="00000400000000000000" pitchFamily="2" charset="0"/>
              <a:cs typeface="Poppins Light" panose="00000400000000000000" pitchFamily="2" charset="0"/>
            </a:endParaRP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it-IT" sz="1400"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90657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>
            <a:extLst>
              <a:ext uri="{FF2B5EF4-FFF2-40B4-BE49-F238E27FC236}">
                <a16:creationId xmlns:a16="http://schemas.microsoft.com/office/drawing/2014/main" id="{89B91983-B758-4281-AC68-D9F7AB480AD9}"/>
              </a:ext>
            </a:extLst>
          </p:cNvPr>
          <p:cNvSpPr txBox="1"/>
          <p:nvPr/>
        </p:nvSpPr>
        <p:spPr>
          <a:xfrm>
            <a:off x="704849" y="549275"/>
            <a:ext cx="101060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Dataset relativi al meteo: analisi dei dati</a:t>
            </a:r>
            <a:endParaRPr lang="it-IT" sz="3200" dirty="0"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51FD34F7-E331-45F9-984B-6D3860116CA5}"/>
              </a:ext>
            </a:extLst>
          </p:cNvPr>
          <p:cNvCxnSpPr>
            <a:cxnSpLocks/>
          </p:cNvCxnSpPr>
          <p:nvPr/>
        </p:nvCxnSpPr>
        <p:spPr>
          <a:xfrm>
            <a:off x="772998" y="1134050"/>
            <a:ext cx="7294042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89A9D5A5-910A-400B-8068-47184E6EFF54}"/>
              </a:ext>
            </a:extLst>
          </p:cNvPr>
          <p:cNvSpPr txBox="1"/>
          <p:nvPr/>
        </p:nvSpPr>
        <p:spPr>
          <a:xfrm>
            <a:off x="715007" y="2024062"/>
            <a:ext cx="10971025" cy="458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it-IT" sz="1400" b="1">
                <a:latin typeface="Poppins Light" panose="00000400000000000000" pitchFamily="2" charset="0"/>
                <a:cs typeface="Poppins Light" panose="00000400000000000000" pitchFamily="2" charset="0"/>
              </a:rPr>
              <a:t>Raggruppamento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 del dataset dei valori, rispetto al singolo sensore e al giorno, e calcolo delle 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grandezze aggregate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Calcolo della 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media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, del 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massimo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, dei 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conteggi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 e della 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deviazione standard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Unione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 dei due dataset rispetto all’Id del sensore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Verifica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 delle medie ottenute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Rimuovo le rilevazioni con conteggio inferiore a 130, che corrispondono a meno di 21 ore di rilevazione in un giorno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Rimozione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 delle righe corrispondenti a stazioni 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non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 ubicate 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nella provincia di Milano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Aggregazione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 del dataset dei valori rispetto al singolo e al tipo di sensore in modo da unire le rilevazioni delle diverse stazioni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Calcolo della 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media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, del 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massimo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 e della 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deviazione standard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Scelta della misurazione corretta 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per i due tipi di sensore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Valore massimo 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giornaliero per la 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temperatura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Valore medio 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per la 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radiazione globale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endParaRPr lang="it-IT" sz="1400"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85264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>
            <a:extLst>
              <a:ext uri="{FF2B5EF4-FFF2-40B4-BE49-F238E27FC236}">
                <a16:creationId xmlns:a16="http://schemas.microsoft.com/office/drawing/2014/main" id="{89B91983-B758-4281-AC68-D9F7AB480AD9}"/>
              </a:ext>
            </a:extLst>
          </p:cNvPr>
          <p:cNvSpPr txBox="1"/>
          <p:nvPr/>
        </p:nvSpPr>
        <p:spPr>
          <a:xfrm>
            <a:off x="704849" y="549275"/>
            <a:ext cx="101060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Altri dataset utilizzati: descrizione e fonti</a:t>
            </a:r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51FD34F7-E331-45F9-984B-6D3860116CA5}"/>
              </a:ext>
            </a:extLst>
          </p:cNvPr>
          <p:cNvCxnSpPr>
            <a:cxnSpLocks/>
          </p:cNvCxnSpPr>
          <p:nvPr/>
        </p:nvCxnSpPr>
        <p:spPr>
          <a:xfrm>
            <a:off x="772998" y="1134050"/>
            <a:ext cx="7466762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89A9D5A5-910A-400B-8068-47184E6EFF54}"/>
              </a:ext>
            </a:extLst>
          </p:cNvPr>
          <p:cNvSpPr txBox="1"/>
          <p:nvPr/>
        </p:nvSpPr>
        <p:spPr>
          <a:xfrm>
            <a:off x="715007" y="2024062"/>
            <a:ext cx="5236531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  <a:hlinkClick r:id="rId2"/>
              </a:rPr>
              <a:t>Dati sulle emissioni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 mostra le 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tonnellate emesse 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per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 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ogni inquinante, catalogate per le diverse 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fonti antropiche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 (rilevazioni compiute nel 2017)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Fonti divise per macrosettori, settori e attività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Dal sito INEMAR è possibile scaricare un dataset personalizzato, nel nostro caso relativo all’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Agglomerato di Milano 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aggregando i dati per 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macrosettori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  <a:hlinkClick r:id="rId3"/>
              </a:rPr>
              <a:t>Dati pressione atmosferica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 contiene i dati sulla 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pressione atmosferica 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dal 2016 al 2021 di una stazione ubicata a Milano in zona Zama 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Dati aggregati 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per giorno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2EE1C053-0AAC-4CED-A37F-0F2F9E7BB8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8400" y="2090198"/>
            <a:ext cx="5143500" cy="3081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9219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6000">
              <a:schemeClr val="bg1"/>
            </a:gs>
            <a:gs pos="49000">
              <a:schemeClr val="bg1">
                <a:alpha val="80000"/>
              </a:schemeClr>
            </a:gs>
          </a:gsLst>
          <a:lin ang="10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ttotitolo 2">
            <a:extLst>
              <a:ext uri="{FF2B5EF4-FFF2-40B4-BE49-F238E27FC236}">
                <a16:creationId xmlns:a16="http://schemas.microsoft.com/office/drawing/2014/main" id="{E1FB86F8-6DF0-4339-BF37-90EEE1A1CE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5324" y="1977065"/>
            <a:ext cx="11018140" cy="2477892"/>
          </a:xfrm>
        </p:spPr>
        <p:txBody>
          <a:bodyPr>
            <a:noAutofit/>
          </a:bodyPr>
          <a:lstStyle/>
          <a:p>
            <a:pPr algn="l">
              <a:lnSpc>
                <a:spcPts val="4000"/>
              </a:lnSpc>
              <a:spcBef>
                <a:spcPts val="600"/>
              </a:spcBef>
              <a:defRPr/>
            </a:pPr>
            <a:r>
              <a:rPr lang="it-IT" sz="3600" b="1" spc="10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REALIZZAZIONE DELL’INFOGRAFICA: </a:t>
            </a:r>
          </a:p>
          <a:p>
            <a:pPr algn="l">
              <a:lnSpc>
                <a:spcPts val="4000"/>
              </a:lnSpc>
              <a:spcBef>
                <a:spcPts val="600"/>
              </a:spcBef>
              <a:defRPr/>
            </a:pPr>
            <a:r>
              <a:rPr lang="it-IT" sz="3600" b="1" spc="10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DASHBOARD e VISUALIZZAZIONI </a:t>
            </a:r>
          </a:p>
        </p:txBody>
      </p: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32D6E1D3-F7D7-4AD0-9490-0F16752E9883}"/>
              </a:ext>
            </a:extLst>
          </p:cNvPr>
          <p:cNvCxnSpPr>
            <a:cxnSpLocks/>
          </p:cNvCxnSpPr>
          <p:nvPr/>
        </p:nvCxnSpPr>
        <p:spPr>
          <a:xfrm>
            <a:off x="794004" y="3116944"/>
            <a:ext cx="7572756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A5404528-2F46-460C-A43A-B6D2AB43D377}"/>
              </a:ext>
            </a:extLst>
          </p:cNvPr>
          <p:cNvCxnSpPr>
            <a:cxnSpLocks/>
          </p:cNvCxnSpPr>
          <p:nvPr/>
        </p:nvCxnSpPr>
        <p:spPr>
          <a:xfrm>
            <a:off x="794004" y="2519536"/>
            <a:ext cx="8386572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93410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>
            <a:extLst>
              <a:ext uri="{FF2B5EF4-FFF2-40B4-BE49-F238E27FC236}">
                <a16:creationId xmlns:a16="http://schemas.microsoft.com/office/drawing/2014/main" id="{89B91983-B758-4281-AC68-D9F7AB480AD9}"/>
              </a:ext>
            </a:extLst>
          </p:cNvPr>
          <p:cNvSpPr txBox="1"/>
          <p:nvPr/>
        </p:nvSpPr>
        <p:spPr>
          <a:xfrm>
            <a:off x="704849" y="549275"/>
            <a:ext cx="101060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Obiettivi dell’infografica</a:t>
            </a:r>
            <a:endParaRPr lang="it-IT" sz="3200" dirty="0"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D13A722D-E148-4971-82F3-1C191AFD95ED}"/>
              </a:ext>
            </a:extLst>
          </p:cNvPr>
          <p:cNvSpPr txBox="1"/>
          <p:nvPr/>
        </p:nvSpPr>
        <p:spPr>
          <a:xfrm>
            <a:off x="704847" y="2024062"/>
            <a:ext cx="10194801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Fornire le 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informazioni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 necessarie alla 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comprensione globale 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del 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problema dell’inquinamento atmosferico 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nella Val Padana e in particolare 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nell’agglomerato urbano di Milano 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Rappresentare 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l’evoluzione della qualità dell’aria 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(in termini di IQA) nell’agglomerato di Milano negli 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ultimi 15 anni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, in 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relazione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 all’implementazione di 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limiti legislativi 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e norme, sempre più stringenti, in materia di emissioni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Rappresentare gli 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andamenti stagionali 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della qualità dell’aria (in termini di IQA) e porla in 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relazione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 a fattori 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meteorologici e atropici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Fornire una 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visione di dettaglio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 riguardo gli 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inquinanti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 atmosferici più 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pericolosi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 in termini di: </a:t>
            </a:r>
          </a:p>
          <a:p>
            <a:pPr marL="742950" lvl="1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Caratteristiche e pericolosità</a:t>
            </a:r>
          </a:p>
          <a:p>
            <a:pPr marL="742950" lvl="1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Principali fonti antropogeniche coinvolte </a:t>
            </a:r>
          </a:p>
          <a:p>
            <a:pPr marL="742950" lvl="1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Andamento annuale e cause di eventuali innalzamenti o abbasamenti dei livelli rilevati</a:t>
            </a:r>
          </a:p>
          <a:p>
            <a:pPr marL="742950" lvl="1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Andamento stagionale e cause meteorologiche e antropiche di eventuali innalzamenti o abbasamenti dei livelli rilevati</a:t>
            </a:r>
          </a:p>
          <a:p>
            <a:pPr marL="1200150" lvl="2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endParaRPr lang="it-IT" sz="1400">
              <a:latin typeface="Poppins Light" panose="00000400000000000000" pitchFamily="2" charset="0"/>
              <a:cs typeface="Poppins Light" panose="00000400000000000000" pitchFamily="2" charset="0"/>
            </a:endParaRPr>
          </a:p>
          <a:p>
            <a:pPr>
              <a:spcAft>
                <a:spcPts val="1200"/>
              </a:spcAft>
            </a:pPr>
            <a:endParaRPr lang="it-IT" sz="1400" dirty="0"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51FD34F7-E331-45F9-984B-6D3860116CA5}"/>
              </a:ext>
            </a:extLst>
          </p:cNvPr>
          <p:cNvCxnSpPr>
            <a:cxnSpLocks/>
          </p:cNvCxnSpPr>
          <p:nvPr/>
        </p:nvCxnSpPr>
        <p:spPr>
          <a:xfrm>
            <a:off x="772998" y="1134050"/>
            <a:ext cx="4439082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95442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6000">
              <a:schemeClr val="bg1"/>
            </a:gs>
            <a:gs pos="49000">
              <a:schemeClr val="bg1">
                <a:alpha val="80000"/>
              </a:schemeClr>
            </a:gs>
          </a:gsLst>
          <a:lin ang="10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ttotitolo 2">
            <a:extLst>
              <a:ext uri="{FF2B5EF4-FFF2-40B4-BE49-F238E27FC236}">
                <a16:creationId xmlns:a16="http://schemas.microsoft.com/office/drawing/2014/main" id="{E1FB86F8-6DF0-4339-BF37-90EEE1A1CE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5324" y="2068505"/>
            <a:ext cx="9858376" cy="2477892"/>
          </a:xfrm>
        </p:spPr>
        <p:txBody>
          <a:bodyPr>
            <a:noAutofit/>
          </a:bodyPr>
          <a:lstStyle/>
          <a:p>
            <a:pPr algn="l">
              <a:lnSpc>
                <a:spcPts val="4000"/>
              </a:lnSpc>
              <a:spcBef>
                <a:spcPts val="600"/>
              </a:spcBef>
              <a:defRPr/>
            </a:pPr>
            <a:r>
              <a:rPr lang="it-IT" sz="3600" b="1" spc="10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INTRODUZIONE AL PROBLEMA, AL DOMINIO E ALLA DOMANDA DI RICERCA</a:t>
            </a:r>
            <a:endParaRPr lang="it-IT" sz="3600" b="1" spc="100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32D6E1D3-F7D7-4AD0-9490-0F16752E9883}"/>
              </a:ext>
            </a:extLst>
          </p:cNvPr>
          <p:cNvCxnSpPr>
            <a:cxnSpLocks/>
          </p:cNvCxnSpPr>
          <p:nvPr/>
        </p:nvCxnSpPr>
        <p:spPr>
          <a:xfrm>
            <a:off x="731838" y="3208384"/>
            <a:ext cx="9459912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18979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>
            <a:extLst>
              <a:ext uri="{FF2B5EF4-FFF2-40B4-BE49-F238E27FC236}">
                <a16:creationId xmlns:a16="http://schemas.microsoft.com/office/drawing/2014/main" id="{89B91983-B758-4281-AC68-D9F7AB480AD9}"/>
              </a:ext>
            </a:extLst>
          </p:cNvPr>
          <p:cNvSpPr txBox="1"/>
          <p:nvPr/>
        </p:nvSpPr>
        <p:spPr>
          <a:xfrm>
            <a:off x="704848" y="549275"/>
            <a:ext cx="119595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Strumenti utilizzati e struttura dell’infografica</a:t>
            </a:r>
            <a:endParaRPr lang="it-IT" sz="3200" dirty="0"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51FD34F7-E331-45F9-984B-6D3860116CA5}"/>
              </a:ext>
            </a:extLst>
          </p:cNvPr>
          <p:cNvCxnSpPr>
            <a:cxnSpLocks/>
          </p:cNvCxnSpPr>
          <p:nvPr/>
        </p:nvCxnSpPr>
        <p:spPr>
          <a:xfrm>
            <a:off x="772998" y="1134050"/>
            <a:ext cx="8306994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8848D010-73FE-4C3B-B630-B435D04529F9}"/>
              </a:ext>
            </a:extLst>
          </p:cNvPr>
          <p:cNvSpPr txBox="1"/>
          <p:nvPr/>
        </p:nvSpPr>
        <p:spPr>
          <a:xfrm>
            <a:off x="704847" y="2024062"/>
            <a:ext cx="993876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Per lo sviluppo dell’infografica è stato utilizzato il software di analisi e visualizzazione </a:t>
            </a:r>
            <a:r>
              <a:rPr lang="it-IT" sz="1400" i="1">
                <a:latin typeface="Poppins Medium" panose="00000600000000000000" pitchFamily="2" charset="0"/>
                <a:cs typeface="Poppins Medium" panose="00000600000000000000" pitchFamily="2" charset="0"/>
              </a:rPr>
              <a:t>Tableau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L’infografica proposta è formata da 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più visualizzazioni (</a:t>
            </a:r>
            <a:r>
              <a:rPr lang="it-IT" sz="1400" i="1">
                <a:latin typeface="Poppins Medium" panose="00000600000000000000" pitchFamily="2" charset="0"/>
                <a:cs typeface="Poppins Medium" panose="00000600000000000000" pitchFamily="2" charset="0"/>
              </a:rPr>
              <a:t>worksheet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) interattive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 organizzate, insieme a 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elementi testuali di </a:t>
            </a:r>
            <a:r>
              <a:rPr lang="it-IT" sz="1400" i="1">
                <a:latin typeface="Poppins Medium" panose="00000600000000000000" pitchFamily="2" charset="0"/>
                <a:cs typeface="Poppins Medium" panose="00000600000000000000" pitchFamily="2" charset="0"/>
              </a:rPr>
              <a:t>context 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di ausilio alla comprensione delle visualizzazioni, 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in cinque pagine (</a:t>
            </a:r>
            <a:r>
              <a:rPr lang="it-IT" sz="1400" i="1">
                <a:latin typeface="Poppins Medium" panose="00000600000000000000" pitchFamily="2" charset="0"/>
                <a:cs typeface="Poppins Medium" panose="00000600000000000000" pitchFamily="2" charset="0"/>
              </a:rPr>
              <a:t>dashboard) </a:t>
            </a:r>
          </a:p>
          <a:p>
            <a:pPr marL="742950" lvl="1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La prima pagina è fornisce una visione di insieme sul tema della qualità dell’aria e il suo andamento nell’agglomerato di milano, mentre le altre quattro pagine sono schede di approfondimento relative ai singoli inquinanti</a:t>
            </a:r>
          </a:p>
          <a:p>
            <a:pPr marL="742950" lvl="1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Le pagine sono connesse tra loro mediante bottoni di navigazione integrati nelle pagine stesse:</a:t>
            </a:r>
          </a:p>
          <a:p>
            <a:pPr lvl="1">
              <a:spcAft>
                <a:spcPts val="1200"/>
              </a:spcAft>
            </a:pPr>
            <a:endParaRPr lang="it-IT" sz="1400">
              <a:latin typeface="Poppins Light" panose="00000400000000000000" pitchFamily="2" charset="0"/>
              <a:cs typeface="Poppins Light" panose="00000400000000000000" pitchFamily="2" charset="0"/>
            </a:endParaRP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endParaRPr lang="it-IT" sz="1400">
              <a:latin typeface="Poppins Light" panose="00000400000000000000" pitchFamily="2" charset="0"/>
              <a:cs typeface="Poppins Light" panose="00000400000000000000" pitchFamily="2" charset="0"/>
            </a:endParaRP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L’infografica è stata pubblicata sulla piattaforma 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  <a:hlinkClick r:id="rId2"/>
              </a:rPr>
              <a:t>Tableau Public</a:t>
            </a:r>
            <a:endParaRPr lang="it-IT" sz="1400">
              <a:latin typeface="Poppins Light" panose="00000400000000000000" pitchFamily="2" charset="0"/>
              <a:cs typeface="Poppins Light" panose="00000400000000000000" pitchFamily="2" charset="0"/>
            </a:endParaRP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Di seguito verranno analizzate nel dettaglio le singole pagine dell’infografica, le sezioni in esse presenti e i grafici proposti</a:t>
            </a:r>
            <a:endParaRPr lang="it-IT" sz="1400" dirty="0"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  <p:pic>
        <p:nvPicPr>
          <p:cNvPr id="18" name="Immagine 17">
            <a:extLst>
              <a:ext uri="{FF2B5EF4-FFF2-40B4-BE49-F238E27FC236}">
                <a16:creationId xmlns:a16="http://schemas.microsoft.com/office/drawing/2014/main" id="{D4B582F2-8212-4D8F-904F-A356E54CF5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8384" y="4291098"/>
            <a:ext cx="8605541" cy="591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7834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>
            <a:extLst>
              <a:ext uri="{FF2B5EF4-FFF2-40B4-BE49-F238E27FC236}">
                <a16:creationId xmlns:a16="http://schemas.microsoft.com/office/drawing/2014/main" id="{89B91983-B758-4281-AC68-D9F7AB480AD9}"/>
              </a:ext>
            </a:extLst>
          </p:cNvPr>
          <p:cNvSpPr txBox="1"/>
          <p:nvPr/>
        </p:nvSpPr>
        <p:spPr>
          <a:xfrm>
            <a:off x="260667" y="512762"/>
            <a:ext cx="119595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Le pagine dell’infografica</a:t>
            </a:r>
            <a:endParaRPr lang="it-IT" sz="3200" dirty="0"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51FD34F7-E331-45F9-984B-6D3860116CA5}"/>
              </a:ext>
            </a:extLst>
          </p:cNvPr>
          <p:cNvCxnSpPr>
            <a:cxnSpLocks/>
          </p:cNvCxnSpPr>
          <p:nvPr/>
        </p:nvCxnSpPr>
        <p:spPr>
          <a:xfrm>
            <a:off x="361667" y="1097731"/>
            <a:ext cx="4509325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6" name="Immagine 5">
            <a:extLst>
              <a:ext uri="{FF2B5EF4-FFF2-40B4-BE49-F238E27FC236}">
                <a16:creationId xmlns:a16="http://schemas.microsoft.com/office/drawing/2014/main" id="{EFF6E3EF-A1D5-477B-AFD3-BB1456F9D0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667" y="2060575"/>
            <a:ext cx="2209957" cy="4281793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7E0D231D-16E4-433D-9AD8-D0FCF48062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0389" y="2060575"/>
            <a:ext cx="2220859" cy="4302916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3A6392BE-BEE4-4421-971B-9B04780769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0402" y="2060577"/>
            <a:ext cx="2209957" cy="4281792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FC8F14DA-6C59-4FCA-8882-18CD58F05A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1035" y="2063446"/>
            <a:ext cx="2209957" cy="4281792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E7F23461-73E9-4011-B841-369446E2DD1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1279" y="2060575"/>
            <a:ext cx="2220859" cy="4302914"/>
          </a:xfrm>
          <a:prstGeom prst="rect">
            <a:avLst/>
          </a:prstGeom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26EA1DD0-CE2B-48C6-86DA-D5B78350F5B3}"/>
              </a:ext>
            </a:extLst>
          </p:cNvPr>
          <p:cNvSpPr txBox="1"/>
          <p:nvPr/>
        </p:nvSpPr>
        <p:spPr>
          <a:xfrm>
            <a:off x="362352" y="1475605"/>
            <a:ext cx="114672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1/                   2/                   3/                    4/                   5/</a:t>
            </a:r>
            <a:endParaRPr lang="it-IT" sz="3200" dirty="0"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33781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>
            <a:extLst>
              <a:ext uri="{FF2B5EF4-FFF2-40B4-BE49-F238E27FC236}">
                <a16:creationId xmlns:a16="http://schemas.microsoft.com/office/drawing/2014/main" id="{89B91983-B758-4281-AC68-D9F7AB480AD9}"/>
              </a:ext>
            </a:extLst>
          </p:cNvPr>
          <p:cNvSpPr txBox="1"/>
          <p:nvPr/>
        </p:nvSpPr>
        <p:spPr>
          <a:xfrm>
            <a:off x="704848" y="549275"/>
            <a:ext cx="119595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Pagina iniziale: visione di insieme  </a:t>
            </a:r>
            <a:endParaRPr lang="it-IT" sz="3200" dirty="0"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51FD34F7-E331-45F9-984B-6D3860116CA5}"/>
              </a:ext>
            </a:extLst>
          </p:cNvPr>
          <p:cNvCxnSpPr>
            <a:cxnSpLocks/>
          </p:cNvCxnSpPr>
          <p:nvPr/>
        </p:nvCxnSpPr>
        <p:spPr>
          <a:xfrm>
            <a:off x="772998" y="1134050"/>
            <a:ext cx="6039282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6" name="Immagine 5">
            <a:extLst>
              <a:ext uri="{FF2B5EF4-FFF2-40B4-BE49-F238E27FC236}">
                <a16:creationId xmlns:a16="http://schemas.microsoft.com/office/drawing/2014/main" id="{B15803C7-4190-4BCB-AA03-273BE64F37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1600" y="549275"/>
            <a:ext cx="2991465" cy="5795963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CA271CD2-B1BE-4492-A370-D611AF0AF7D9}"/>
              </a:ext>
            </a:extLst>
          </p:cNvPr>
          <p:cNvSpPr txBox="1"/>
          <p:nvPr/>
        </p:nvSpPr>
        <p:spPr>
          <a:xfrm>
            <a:off x="466344" y="1605479"/>
            <a:ext cx="8258556" cy="47397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La prima pagina dell’infografica fornisce una visione di insieme riguardo il 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tema dell’inquinamento atmosferico 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e la sua declinazione specifica 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nell’agglomerato di Milano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. La pagina presenta 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diverse sezioni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: </a:t>
            </a:r>
          </a:p>
          <a:p>
            <a:pPr marL="800100" lvl="1" indent="-342900">
              <a:spcAft>
                <a:spcPts val="1200"/>
              </a:spcAft>
              <a:buFont typeface="+mj-lt"/>
              <a:buAutoNum type="arabicPeriod"/>
            </a:pP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In «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Cos'è l'Indice di Qualità dell'Aria ?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» viene descritto il significato e le modalità di calcolo dell’Indice di Qualità dell’Aria in Lombardia e gli inquinanti principali considerati</a:t>
            </a:r>
          </a:p>
          <a:p>
            <a:pPr marL="800100" lvl="1" indent="-342900">
              <a:spcAft>
                <a:spcPts val="1200"/>
              </a:spcAft>
              <a:buFont typeface="+mj-lt"/>
              <a:buAutoNum type="arabicPeriod"/>
            </a:pP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In «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Monitoraggio dell'aria nell'agglomerato di Milano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» viene espresso sinteticamente il concetto di </a:t>
            </a:r>
            <a:r>
              <a:rPr lang="it-IT" sz="1400" i="1">
                <a:latin typeface="Poppins Light" panose="00000400000000000000" pitchFamily="2" charset="0"/>
                <a:cs typeface="Poppins Light" panose="00000400000000000000" pitchFamily="2" charset="0"/>
              </a:rPr>
              <a:t>zonizzazione 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del territorio lombardo e vengono mostrati, con una mappa interattiva, i comuni inclusi nell’agglomerato urbano di Milano e le stazioni di monitoraggio ARPA </a:t>
            </a:r>
          </a:p>
          <a:p>
            <a:pPr marL="800100" lvl="1" indent="-342900">
              <a:spcAft>
                <a:spcPts val="1200"/>
              </a:spcAft>
              <a:buFont typeface="+mj-lt"/>
              <a:buAutoNum type="arabicPeriod"/>
            </a:pP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Con la «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Timeline interattiva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: il quadro politico, istituzionale e normativo» vengono esposti i principali eventi e normative che hanno caratterizzato il panorama internazionale, europeo e nazionale in materia di inquinamento dell’aria</a:t>
            </a:r>
          </a:p>
          <a:p>
            <a:pPr marL="800100" lvl="1" indent="-342900">
              <a:spcAft>
                <a:spcPts val="1200"/>
              </a:spcAft>
              <a:buFont typeface="+mj-lt"/>
              <a:buAutoNum type="arabicPeriod"/>
            </a:pP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Con la 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visualizzazione «IQA giornaliero dal 2006 al 2021 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nell'agglomerato di Milano» viene mostrato l’andamento giornaliero e annuale dell’IQA nell’agglomerato di Milano negli ultimi 15 anni e con il </a:t>
            </a:r>
            <a:r>
              <a:rPr lang="it-IT" sz="1400" i="1">
                <a:latin typeface="Poppins Light" panose="00000400000000000000" pitchFamily="2" charset="0"/>
                <a:cs typeface="Poppins Light" panose="00000400000000000000" pitchFamily="2" charset="0"/>
              </a:rPr>
              <a:t>context 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associato vengono esplorate le cause dei </a:t>
            </a:r>
            <a:r>
              <a:rPr lang="it-IT" sz="1400" i="1">
                <a:latin typeface="Poppins Light" panose="00000400000000000000" pitchFamily="2" charset="0"/>
                <a:cs typeface="Poppins Light" panose="00000400000000000000" pitchFamily="2" charset="0"/>
              </a:rPr>
              <a:t>trend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 annuali e stagionali </a:t>
            </a:r>
          </a:p>
          <a:p>
            <a:pPr>
              <a:spcAft>
                <a:spcPts val="1200"/>
              </a:spcAft>
            </a:pPr>
            <a:endParaRPr lang="it-IT" sz="1400" dirty="0"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41937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>
            <a:extLst>
              <a:ext uri="{FF2B5EF4-FFF2-40B4-BE49-F238E27FC236}">
                <a16:creationId xmlns:a16="http://schemas.microsoft.com/office/drawing/2014/main" id="{89B91983-B758-4281-AC68-D9F7AB480AD9}"/>
              </a:ext>
            </a:extLst>
          </p:cNvPr>
          <p:cNvSpPr txBox="1"/>
          <p:nvPr/>
        </p:nvSpPr>
        <p:spPr>
          <a:xfrm>
            <a:off x="704848" y="549275"/>
            <a:ext cx="119595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Schede di approfondimento inquinanti </a:t>
            </a:r>
            <a:endParaRPr lang="it-IT" sz="3200" dirty="0"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51FD34F7-E331-45F9-984B-6D3860116CA5}"/>
              </a:ext>
            </a:extLst>
          </p:cNvPr>
          <p:cNvCxnSpPr>
            <a:cxnSpLocks/>
          </p:cNvCxnSpPr>
          <p:nvPr/>
        </p:nvCxnSpPr>
        <p:spPr>
          <a:xfrm>
            <a:off x="809574" y="1134050"/>
            <a:ext cx="6962826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CA271CD2-B1BE-4492-A370-D611AF0AF7D9}"/>
              </a:ext>
            </a:extLst>
          </p:cNvPr>
          <p:cNvSpPr txBox="1"/>
          <p:nvPr/>
        </p:nvSpPr>
        <p:spPr>
          <a:xfrm>
            <a:off x="466345" y="1319973"/>
            <a:ext cx="8366759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Le </a:t>
            </a:r>
            <a:r>
              <a:rPr lang="en-US" sz="1400">
                <a:latin typeface="Poppins Medium" panose="00000600000000000000" pitchFamily="2" charset="0"/>
                <a:cs typeface="Poppins Medium" panose="00000600000000000000" pitchFamily="2" charset="0"/>
              </a:rPr>
              <a:t>altre quattro pagine </a:t>
            </a: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dell’infografica consistono in schede di approfondimento riguardanti i </a:t>
            </a:r>
            <a:r>
              <a:rPr lang="en-US" sz="1400">
                <a:latin typeface="Poppins Medium" panose="00000600000000000000" pitchFamily="2" charset="0"/>
                <a:cs typeface="Poppins Medium" panose="00000600000000000000" pitchFamily="2" charset="0"/>
              </a:rPr>
              <a:t>singoli inquinanti </a:t>
            </a: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considerati nel calcolo dell’Indice di Qualità dell’Aria: particolato fine (</a:t>
            </a:r>
            <a:r>
              <a:rPr lang="pt-BR" sz="1400">
                <a:latin typeface="Poppins Light" panose="00000400000000000000" pitchFamily="2" charset="0"/>
                <a:cs typeface="Poppins Light" panose="00000400000000000000" pitchFamily="2" charset="0"/>
              </a:rPr>
              <a:t>PM10 e PM2.5), ozono troposferico (O3), biossido di azoto (NO2) e biossido di zolfo (SO2)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pt-BR" sz="1400">
                <a:latin typeface="Poppins Light" panose="00000400000000000000" pitchFamily="2" charset="0"/>
                <a:cs typeface="Poppins Light" panose="00000400000000000000" pitchFamily="2" charset="0"/>
              </a:rPr>
              <a:t>Tutte le schede di approfondimento presentano la </a:t>
            </a:r>
            <a:r>
              <a:rPr lang="pt-BR" sz="1400">
                <a:latin typeface="Poppins Medium" panose="00000600000000000000" pitchFamily="2" charset="0"/>
                <a:cs typeface="Poppins Medium" panose="00000600000000000000" pitchFamily="2" charset="0"/>
              </a:rPr>
              <a:t>medesima struttura</a:t>
            </a:r>
            <a:r>
              <a:rPr lang="pt-BR" sz="1400">
                <a:latin typeface="Poppins Light" panose="00000400000000000000" pitchFamily="2" charset="0"/>
                <a:cs typeface="Poppins Light" panose="00000400000000000000" pitchFamily="2" charset="0"/>
              </a:rPr>
              <a:t>:</a:t>
            </a:r>
          </a:p>
          <a:p>
            <a:pPr marL="800100" lvl="1" indent="-342900">
              <a:spcAft>
                <a:spcPts val="1200"/>
              </a:spcAft>
              <a:buFont typeface="+mj-lt"/>
              <a:buAutoNum type="arabicPeriod"/>
            </a:pPr>
            <a:r>
              <a:rPr lang="pt-BR" sz="1400">
                <a:latin typeface="Poppins Light" panose="00000400000000000000" pitchFamily="2" charset="0"/>
                <a:cs typeface="Poppins Light" panose="00000400000000000000" pitchFamily="2" charset="0"/>
              </a:rPr>
              <a:t>Nella sezione 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«</a:t>
            </a:r>
            <a:r>
              <a:rPr lang="pt-BR" sz="1400">
                <a:latin typeface="Poppins Medium" panose="00000600000000000000" pitchFamily="2" charset="0"/>
                <a:cs typeface="Poppins Medium" panose="00000600000000000000" pitchFamily="2" charset="0"/>
              </a:rPr>
              <a:t>caratteristiche e valori soglia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»</a:t>
            </a:r>
            <a:r>
              <a:rPr lang="pt-BR" sz="1400"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vengono descritte le proprietà organolettiche, gli </a:t>
            </a:r>
            <a:r>
              <a:rPr lang="en-US" sz="1400">
                <a:latin typeface="Poppins Medium" panose="00000600000000000000" pitchFamily="2" charset="0"/>
                <a:cs typeface="Poppins Medium" panose="00000600000000000000" pitchFamily="2" charset="0"/>
              </a:rPr>
              <a:t>effetti sulla salute umana </a:t>
            </a: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e sull’ambiente dei singoli inquinanti. Inoltre vengono esposti i limiti e le soglie europee che permettono di definire la qualità dell’aria durante una giornata come </a:t>
            </a:r>
            <a:r>
              <a:rPr lang="it-IT" sz="1400">
                <a:solidFill>
                  <a:srgbClr val="4E79A7"/>
                </a:solidFill>
                <a:effectLst/>
                <a:latin typeface="Poppins Medium" panose="00000600000000000000" pitchFamily="2" charset="0"/>
                <a:cs typeface="Poppins Medium" panose="00000600000000000000" pitchFamily="2" charset="0"/>
              </a:rPr>
              <a:t>Molto Buona</a:t>
            </a:r>
            <a:r>
              <a:rPr lang="it-IT" sz="1400">
                <a:solidFill>
                  <a:srgbClr val="D4D4D4"/>
                </a:solidFill>
                <a:effectLst/>
                <a:latin typeface="Poppins Medium" panose="00000600000000000000" pitchFamily="2" charset="0"/>
                <a:cs typeface="Poppins Medium" panose="00000600000000000000" pitchFamily="2" charset="0"/>
              </a:rPr>
              <a:t>, </a:t>
            </a:r>
            <a:r>
              <a:rPr lang="it-IT" sz="1400">
                <a:solidFill>
                  <a:srgbClr val="72B966"/>
                </a:solidFill>
                <a:effectLst/>
                <a:latin typeface="Poppins Medium" panose="00000600000000000000" pitchFamily="2" charset="0"/>
                <a:cs typeface="Poppins Medium" panose="00000600000000000000" pitchFamily="2" charset="0"/>
              </a:rPr>
              <a:t>Buona</a:t>
            </a:r>
            <a:r>
              <a:rPr lang="it-IT" sz="1400">
                <a:solidFill>
                  <a:srgbClr val="D4D4D4"/>
                </a:solidFill>
                <a:effectLst/>
                <a:latin typeface="Poppins Medium" panose="00000600000000000000" pitchFamily="2" charset="0"/>
                <a:cs typeface="Poppins Medium" panose="00000600000000000000" pitchFamily="2" charset="0"/>
              </a:rPr>
              <a:t>, </a:t>
            </a:r>
            <a:r>
              <a:rPr lang="it-IT" sz="1400">
                <a:solidFill>
                  <a:srgbClr val="F1CE63"/>
                </a:solidFill>
                <a:effectLst/>
                <a:latin typeface="Poppins Medium" panose="00000600000000000000" pitchFamily="2" charset="0"/>
                <a:cs typeface="Poppins Medium" panose="00000600000000000000" pitchFamily="2" charset="0"/>
              </a:rPr>
              <a:t>Accettabile</a:t>
            </a:r>
            <a:r>
              <a:rPr lang="it-IT" sz="1400">
                <a:solidFill>
                  <a:srgbClr val="D4D4D4"/>
                </a:solidFill>
                <a:effectLst/>
                <a:latin typeface="Poppins Medium" panose="00000600000000000000" pitchFamily="2" charset="0"/>
                <a:cs typeface="Poppins Medium" panose="00000600000000000000" pitchFamily="2" charset="0"/>
              </a:rPr>
              <a:t>, </a:t>
            </a:r>
            <a:r>
              <a:rPr lang="it-IT" sz="1400">
                <a:solidFill>
                  <a:srgbClr val="F28E2B"/>
                </a:solidFill>
                <a:effectLst/>
                <a:latin typeface="Poppins Medium" panose="00000600000000000000" pitchFamily="2" charset="0"/>
                <a:cs typeface="Poppins Medium" panose="00000600000000000000" pitchFamily="2" charset="0"/>
              </a:rPr>
              <a:t>Scarsa</a:t>
            </a:r>
            <a:r>
              <a:rPr lang="it-IT" sz="1400">
                <a:solidFill>
                  <a:srgbClr val="D4D4D4"/>
                </a:solidFill>
                <a:effectLst/>
                <a:latin typeface="Poppins Medium" panose="00000600000000000000" pitchFamily="2" charset="0"/>
                <a:cs typeface="Poppins Medium" panose="00000600000000000000" pitchFamily="2" charset="0"/>
              </a:rPr>
              <a:t>, </a:t>
            </a:r>
            <a:r>
              <a:rPr lang="it-IT" sz="1400">
                <a:solidFill>
                  <a:srgbClr val="E15759"/>
                </a:solidFill>
                <a:effectLst/>
                <a:latin typeface="Poppins Medium" panose="00000600000000000000" pitchFamily="2" charset="0"/>
                <a:cs typeface="Poppins Medium" panose="00000600000000000000" pitchFamily="2" charset="0"/>
              </a:rPr>
              <a:t>Molto Scarsa </a:t>
            </a:r>
            <a:r>
              <a:rPr lang="it-IT" sz="1400">
                <a:effectLst/>
                <a:latin typeface="Poppins Light" panose="00000400000000000000" pitchFamily="2" charset="0"/>
                <a:cs typeface="Poppins Light" panose="00000400000000000000" pitchFamily="2" charset="0"/>
              </a:rPr>
              <a:t>in </a:t>
            </a:r>
            <a:r>
              <a:rPr lang="it-IT" sz="1400">
                <a:effectLst/>
                <a:latin typeface="Poppins Medium" panose="00000600000000000000" pitchFamily="2" charset="0"/>
                <a:cs typeface="Poppins Medium" panose="00000600000000000000" pitchFamily="2" charset="0"/>
              </a:rPr>
              <a:t>funzione del singolo inquinante</a:t>
            </a:r>
            <a:endParaRPr lang="it-IT" sz="1400"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marL="800100" lvl="1" indent="-342900">
              <a:spcAft>
                <a:spcPts val="1200"/>
              </a:spcAft>
              <a:buFont typeface="+mj-lt"/>
              <a:buAutoNum type="arabicPeriod"/>
            </a:pP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In 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«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Formazione e fonti antropogeniche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» sono descritti i principali 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processi di formazione 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dell’inquiante in atmosfera e 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visualizzati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 i 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macrosettori coinvolti 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nelle emissioni dell’inquinante nell’agglomerato urbano di Milano</a:t>
            </a:r>
          </a:p>
          <a:p>
            <a:pPr marL="800100" lvl="1" indent="-342900">
              <a:spcAft>
                <a:spcPts val="1200"/>
              </a:spcAft>
              <a:buFont typeface="+mj-lt"/>
              <a:buAutoNum type="arabicPeriod"/>
            </a:pP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Con la 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visualizzazione «Qualità dell'aria giornaliera 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in relazione ai livelli del singolo inquiante» viene mostrato l’andamento giornaliero e annuale dell’IQA nell’agglomerato di Milano negli ultimi 15 anni e con il </a:t>
            </a:r>
            <a:r>
              <a:rPr lang="it-IT" sz="1400" i="1">
                <a:latin typeface="Poppins Light" panose="00000400000000000000" pitchFamily="2" charset="0"/>
                <a:cs typeface="Poppins Light" panose="00000400000000000000" pitchFamily="2" charset="0"/>
              </a:rPr>
              <a:t>context 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associato vengono esplorate le cause dei </a:t>
            </a:r>
            <a:r>
              <a:rPr lang="it-IT" sz="1400" i="1">
                <a:latin typeface="Poppins Light" panose="00000400000000000000" pitchFamily="2" charset="0"/>
                <a:cs typeface="Poppins Light" panose="00000400000000000000" pitchFamily="2" charset="0"/>
              </a:rPr>
              <a:t>trend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 annuali e stagionali </a:t>
            </a:r>
          </a:p>
          <a:p>
            <a:pPr marL="800100" lvl="1" indent="-342900">
              <a:spcAft>
                <a:spcPts val="1200"/>
              </a:spcAft>
              <a:buFont typeface="+mj-lt"/>
              <a:buAutoNum type="arabicPeriod"/>
            </a:pP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Il context relativo all’andamento stagionale dei livelli di inquinante viene arricchito con 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visualizzazioni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 che descrivono l’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andamento stagionale 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delle 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proprietà meteorologiche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 associate a significative variazioni nella concentrazione dell’inquinante</a:t>
            </a:r>
          </a:p>
          <a:p>
            <a:pPr marL="800100" lvl="1" indent="-342900">
              <a:spcAft>
                <a:spcPts val="1200"/>
              </a:spcAft>
              <a:buFont typeface="+mj-lt"/>
              <a:buAutoNum type="arabicPeriod"/>
            </a:pPr>
            <a:endParaRPr lang="en-US" sz="1400">
              <a:latin typeface="Poppins Light" panose="00000400000000000000" pitchFamily="2" charset="0"/>
              <a:cs typeface="Poppins Light" panose="00000400000000000000" pitchFamily="2" charset="0"/>
            </a:endParaRP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endParaRPr lang="it-IT" sz="1400" dirty="0"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7237C25C-8F98-4F04-BA25-794A624933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1600" y="549275"/>
            <a:ext cx="2995090" cy="5802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2268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>
            <a:extLst>
              <a:ext uri="{FF2B5EF4-FFF2-40B4-BE49-F238E27FC236}">
                <a16:creationId xmlns:a16="http://schemas.microsoft.com/office/drawing/2014/main" id="{89B91983-B758-4281-AC68-D9F7AB480AD9}"/>
              </a:ext>
            </a:extLst>
          </p:cNvPr>
          <p:cNvSpPr txBox="1"/>
          <p:nvPr/>
        </p:nvSpPr>
        <p:spPr>
          <a:xfrm>
            <a:off x="731838" y="549973"/>
            <a:ext cx="119595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Visualizzazione principale: obiettivo</a:t>
            </a:r>
            <a:endParaRPr lang="it-IT" sz="3200" dirty="0"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51FD34F7-E331-45F9-984B-6D3860116CA5}"/>
              </a:ext>
            </a:extLst>
          </p:cNvPr>
          <p:cNvCxnSpPr>
            <a:cxnSpLocks/>
          </p:cNvCxnSpPr>
          <p:nvPr/>
        </p:nvCxnSpPr>
        <p:spPr>
          <a:xfrm>
            <a:off x="837603" y="1117282"/>
            <a:ext cx="6477597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CA271CD2-B1BE-4492-A370-D611AF0AF7D9}"/>
              </a:ext>
            </a:extLst>
          </p:cNvPr>
          <p:cNvSpPr txBox="1"/>
          <p:nvPr/>
        </p:nvSpPr>
        <p:spPr>
          <a:xfrm>
            <a:off x="731838" y="1509189"/>
            <a:ext cx="11292522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La visulizzazione principale ha l’obiettivo di </a:t>
            </a:r>
            <a:r>
              <a:rPr lang="en-US" sz="1400">
                <a:latin typeface="Poppins Medium" panose="00000600000000000000" pitchFamily="2" charset="0"/>
                <a:cs typeface="Poppins Medium" panose="00000600000000000000" pitchFamily="2" charset="0"/>
              </a:rPr>
              <a:t>mostrare l’andamento giornaliero e annuale della qualità dell’aria nell’agglomerato urbano di Milano dal 2006 a oggi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La visualizzazione è utilizzata </a:t>
            </a:r>
            <a:r>
              <a:rPr lang="en-US" sz="1400">
                <a:latin typeface="Poppins Medium" panose="00000600000000000000" pitchFamily="2" charset="0"/>
                <a:cs typeface="Poppins Medium" panose="00000600000000000000" pitchFamily="2" charset="0"/>
              </a:rPr>
              <a:t>sia</a:t>
            </a: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 per mostrare la qualità dell’aria complessiva in termini di </a:t>
            </a:r>
            <a:r>
              <a:rPr lang="en-US" sz="1400">
                <a:latin typeface="Poppins Medium" panose="00000600000000000000" pitchFamily="2" charset="0"/>
                <a:cs typeface="Poppins Medium" panose="00000600000000000000" pitchFamily="2" charset="0"/>
              </a:rPr>
              <a:t>IQA</a:t>
            </a: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 nella pagina principale, </a:t>
            </a:r>
            <a:r>
              <a:rPr lang="en-US" sz="1400">
                <a:latin typeface="Poppins Medium" panose="00000600000000000000" pitchFamily="2" charset="0"/>
                <a:cs typeface="Poppins Medium" panose="00000600000000000000" pitchFamily="2" charset="0"/>
              </a:rPr>
              <a:t>che</a:t>
            </a: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  per visualizzare la qualità dell’aria in relazione al </a:t>
            </a:r>
            <a:r>
              <a:rPr lang="en-US" sz="1400">
                <a:latin typeface="Poppins Medium" panose="00000600000000000000" pitchFamily="2" charset="0"/>
                <a:cs typeface="Poppins Medium" panose="00000600000000000000" pitchFamily="2" charset="0"/>
              </a:rPr>
              <a:t>singolo inquinante </a:t>
            </a: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nelle schede di approfondimento 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endParaRPr lang="en-US" sz="1400">
              <a:latin typeface="Poppins Light" panose="00000400000000000000" pitchFamily="2" charset="0"/>
              <a:cs typeface="Poppins Light" panose="00000400000000000000" pitchFamily="2" charset="0"/>
            </a:endParaRP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endParaRPr lang="it-IT" sz="1400" dirty="0"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3BFA54F1-EFF7-4338-941B-BC0711ABB2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427" y="2851380"/>
            <a:ext cx="9427146" cy="3493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4737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>
            <a:extLst>
              <a:ext uri="{FF2B5EF4-FFF2-40B4-BE49-F238E27FC236}">
                <a16:creationId xmlns:a16="http://schemas.microsoft.com/office/drawing/2014/main" id="{89B91983-B758-4281-AC68-D9F7AB480AD9}"/>
              </a:ext>
            </a:extLst>
          </p:cNvPr>
          <p:cNvSpPr txBox="1"/>
          <p:nvPr/>
        </p:nvSpPr>
        <p:spPr>
          <a:xfrm>
            <a:off x="704848" y="549275"/>
            <a:ext cx="119595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Visualizzazione principale: caratteristiche</a:t>
            </a:r>
            <a:endParaRPr lang="it-IT" sz="3200" dirty="0"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51FD34F7-E331-45F9-984B-6D3860116CA5}"/>
              </a:ext>
            </a:extLst>
          </p:cNvPr>
          <p:cNvCxnSpPr>
            <a:cxnSpLocks/>
          </p:cNvCxnSpPr>
          <p:nvPr/>
        </p:nvCxnSpPr>
        <p:spPr>
          <a:xfrm>
            <a:off x="731838" y="1134050"/>
            <a:ext cx="7525194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CA271CD2-B1BE-4492-A370-D611AF0AF7D9}"/>
              </a:ext>
            </a:extLst>
          </p:cNvPr>
          <p:cNvSpPr txBox="1"/>
          <p:nvPr/>
        </p:nvSpPr>
        <p:spPr>
          <a:xfrm>
            <a:off x="704848" y="1292479"/>
            <a:ext cx="10687052" cy="6370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La visualizzazione principale è </a:t>
            </a:r>
            <a:r>
              <a:rPr lang="en-US" sz="1400">
                <a:latin typeface="Poppins Medium" panose="00000600000000000000" pitchFamily="2" charset="0"/>
                <a:cs typeface="Poppins Medium" panose="00000600000000000000" pitchFamily="2" charset="0"/>
              </a:rPr>
              <a:t>composta da due visualizzazioni </a:t>
            </a: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affiancate associate alla trasmissione di diverse informazioni: una </a:t>
            </a:r>
            <a:r>
              <a:rPr lang="en-US" sz="1400" i="1">
                <a:latin typeface="Poppins Medium" panose="00000600000000000000" pitchFamily="2" charset="0"/>
                <a:cs typeface="Poppins Medium" panose="00000600000000000000" pitchFamily="2" charset="0"/>
              </a:rPr>
              <a:t>heat map </a:t>
            </a: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e uno </a:t>
            </a:r>
            <a:r>
              <a:rPr lang="en-US" sz="1400" i="1">
                <a:latin typeface="Poppins Medium" panose="00000600000000000000" pitchFamily="2" charset="0"/>
                <a:cs typeface="Poppins Medium" panose="00000600000000000000" pitchFamily="2" charset="0"/>
              </a:rPr>
              <a:t>100%</a:t>
            </a:r>
            <a:r>
              <a:rPr lang="en-US" sz="1400">
                <a:latin typeface="Poppins Medium" panose="00000600000000000000" pitchFamily="2" charset="0"/>
                <a:cs typeface="Poppins Medium" panose="00000600000000000000" pitchFamily="2" charset="0"/>
              </a:rPr>
              <a:t> </a:t>
            </a:r>
            <a:r>
              <a:rPr lang="en-US" sz="1400" i="1">
                <a:latin typeface="Poppins Medium" panose="00000600000000000000" pitchFamily="2" charset="0"/>
                <a:cs typeface="Poppins Medium" panose="00000600000000000000" pitchFamily="2" charset="0"/>
              </a:rPr>
              <a:t>stacked bar chart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Nella heat map viene associato ad </a:t>
            </a:r>
            <a:r>
              <a:rPr lang="en-US" sz="1400">
                <a:latin typeface="Poppins Medium" panose="00000600000000000000" pitchFamily="2" charset="0"/>
                <a:cs typeface="Poppins Medium" panose="00000600000000000000" pitchFamily="2" charset="0"/>
              </a:rPr>
              <a:t>ogni giorno dell’anno </a:t>
            </a: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(ogni cella della matrice) un </a:t>
            </a:r>
            <a:r>
              <a:rPr lang="en-US" sz="1400">
                <a:latin typeface="Poppins Medium" panose="00000600000000000000" pitchFamily="2" charset="0"/>
                <a:cs typeface="Poppins Medium" panose="00000600000000000000" pitchFamily="2" charset="0"/>
              </a:rPr>
              <a:t>colore</a:t>
            </a: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 corrispondente a una delle </a:t>
            </a:r>
            <a:r>
              <a:rPr lang="en-US" sz="1400">
                <a:latin typeface="Poppins Medium" panose="00000600000000000000" pitchFamily="2" charset="0"/>
                <a:cs typeface="Poppins Medium" panose="00000600000000000000" pitchFamily="2" charset="0"/>
              </a:rPr>
              <a:t>modalità</a:t>
            </a: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 della </a:t>
            </a:r>
            <a:r>
              <a:rPr lang="en-US" sz="1400">
                <a:latin typeface="Poppins Medium" panose="00000600000000000000" pitchFamily="2" charset="0"/>
                <a:cs typeface="Poppins Medium" panose="00000600000000000000" pitchFamily="2" charset="0"/>
              </a:rPr>
              <a:t>scala</a:t>
            </a: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 di valutazione della </a:t>
            </a:r>
            <a:r>
              <a:rPr lang="en-US" sz="1400">
                <a:latin typeface="Poppins Medium" panose="00000600000000000000" pitchFamily="2" charset="0"/>
                <a:cs typeface="Poppins Medium" panose="00000600000000000000" pitchFamily="2" charset="0"/>
              </a:rPr>
              <a:t>qualità dell’aria</a:t>
            </a:r>
          </a:p>
          <a:p>
            <a:pPr marL="742950" lvl="1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È stata scelta una </a:t>
            </a:r>
            <a:r>
              <a:rPr lang="en-US" sz="1400" i="1">
                <a:latin typeface="Poppins Medium" panose="00000600000000000000" pitchFamily="2" charset="0"/>
                <a:cs typeface="Poppins Medium" panose="00000600000000000000" pitchFamily="2" charset="0"/>
              </a:rPr>
              <a:t>palette</a:t>
            </a:r>
            <a:r>
              <a:rPr lang="en-US" sz="1400">
                <a:latin typeface="Poppins Medium" panose="00000600000000000000" pitchFamily="2" charset="0"/>
                <a:cs typeface="Poppins Medium" panose="00000600000000000000" pitchFamily="2" charset="0"/>
              </a:rPr>
              <a:t> di colori discreta </a:t>
            </a: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che permettesse di </a:t>
            </a:r>
            <a:r>
              <a:rPr lang="en-US" sz="1400">
                <a:latin typeface="Poppins Medium" panose="00000600000000000000" pitchFamily="2" charset="0"/>
                <a:cs typeface="Poppins Medium" panose="00000600000000000000" pitchFamily="2" charset="0"/>
              </a:rPr>
              <a:t>esprimere</a:t>
            </a: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 la </a:t>
            </a:r>
            <a:r>
              <a:rPr lang="en-US" sz="1400">
                <a:latin typeface="Poppins Medium" panose="00000600000000000000" pitchFamily="2" charset="0"/>
                <a:cs typeface="Poppins Medium" panose="00000600000000000000" pitchFamily="2" charset="0"/>
              </a:rPr>
              <a:t>natura ordinale </a:t>
            </a: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della </a:t>
            </a:r>
            <a:r>
              <a:rPr lang="en-US" sz="1400">
                <a:latin typeface="Poppins Medium" panose="00000600000000000000" pitchFamily="2" charset="0"/>
                <a:cs typeface="Poppins Medium" panose="00000600000000000000" pitchFamily="2" charset="0"/>
              </a:rPr>
              <a:t>variabile categoriale</a:t>
            </a: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 della qualità dell’aria e che permettesse di associare, visivamente, a una qualità dell’aria “Scarsa” e “Molto Scarsa” e “Accettabile” un’accezione negativa e una positiva a “Molto Buona” e “Buona”</a:t>
            </a:r>
          </a:p>
          <a:p>
            <a:pPr marL="742950" lvl="1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La visualizzazione consente di osservare la distribuzione delle valutazioni di qualità dell’aria nei diversi mesi e nelle diverse stagioni, permettendo all’osservatore di </a:t>
            </a:r>
            <a:r>
              <a:rPr lang="en-US" sz="1400">
                <a:latin typeface="Poppins Medium" panose="00000600000000000000" pitchFamily="2" charset="0"/>
                <a:cs typeface="Poppins Medium" panose="00000600000000000000" pitchFamily="2" charset="0"/>
              </a:rPr>
              <a:t>individuare eventuali concentrazioni di giorni con qualità dell’aria simile </a:t>
            </a:r>
          </a:p>
          <a:p>
            <a:pPr marL="742950" lvl="1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La sovrapposizione delle diverse righe della matrice della heat map, relative ai diversi anni studiati, permette di evidenziare la presenza di </a:t>
            </a:r>
            <a:r>
              <a:rPr lang="en-US" sz="1400" i="1">
                <a:latin typeface="Poppins Medium" panose="00000600000000000000" pitchFamily="2" charset="0"/>
                <a:cs typeface="Poppins Medium" panose="00000600000000000000" pitchFamily="2" charset="0"/>
              </a:rPr>
              <a:t>pattern </a:t>
            </a:r>
            <a:r>
              <a:rPr lang="en-US" sz="1400">
                <a:latin typeface="Poppins Medium" panose="00000600000000000000" pitchFamily="2" charset="0"/>
                <a:cs typeface="Poppins Medium" panose="00000600000000000000" pitchFamily="2" charset="0"/>
              </a:rPr>
              <a:t>stagionali ricorrenti </a:t>
            </a: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ed eventuali miglioramenti/peggioramenti in certi periodi dell’anno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Lo scopo del </a:t>
            </a:r>
            <a:r>
              <a:rPr lang="en-US" sz="1400" i="1">
                <a:latin typeface="Poppins Medium" panose="00000600000000000000" pitchFamily="2" charset="0"/>
                <a:cs typeface="Poppins Medium" panose="00000600000000000000" pitchFamily="2" charset="0"/>
              </a:rPr>
              <a:t>100%</a:t>
            </a:r>
            <a:r>
              <a:rPr lang="en-US" sz="1400">
                <a:latin typeface="Poppins Medium" panose="00000600000000000000" pitchFamily="2" charset="0"/>
                <a:cs typeface="Poppins Medium" panose="00000600000000000000" pitchFamily="2" charset="0"/>
              </a:rPr>
              <a:t> </a:t>
            </a:r>
            <a:r>
              <a:rPr lang="en-US" sz="1400" i="1">
                <a:latin typeface="Poppins Medium" panose="00000600000000000000" pitchFamily="2" charset="0"/>
                <a:cs typeface="Poppins Medium" panose="00000600000000000000" pitchFamily="2" charset="0"/>
              </a:rPr>
              <a:t>stacked bar chart </a:t>
            </a: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è quello di mostrare un’informazione non facilmente deducibile dalla heat map, ovvero la </a:t>
            </a:r>
            <a:r>
              <a:rPr lang="en-US" sz="1400">
                <a:latin typeface="Poppins Medium" panose="00000600000000000000" pitchFamily="2" charset="0"/>
                <a:cs typeface="Poppins Medium" panose="00000600000000000000" pitchFamily="2" charset="0"/>
              </a:rPr>
              <a:t>percentuale di giorni</a:t>
            </a: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 classificati con una certa valutazione di qualità dell’aria </a:t>
            </a:r>
            <a:r>
              <a:rPr lang="en-US" sz="1400">
                <a:latin typeface="Poppins Medium" panose="00000600000000000000" pitchFamily="2" charset="0"/>
                <a:cs typeface="Poppins Medium" panose="00000600000000000000" pitchFamily="2" charset="0"/>
              </a:rPr>
              <a:t>sul totale </a:t>
            </a: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di giorni registrati durante l’anno</a:t>
            </a:r>
          </a:p>
          <a:p>
            <a:pPr marL="742950" lvl="1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Le diverse modalità della scala di qualità dell’aria sono state ordinate</a:t>
            </a:r>
          </a:p>
          <a:p>
            <a:pPr marL="742950" lvl="1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La sovrapposizione delle barre relative ad anni successivi permette di evidenziare un eventuale miglioramento/peggioramento della qualità dell’aria negli anni</a:t>
            </a:r>
          </a:p>
          <a:p>
            <a:pPr marL="742950" lvl="1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endParaRPr lang="en-US" sz="1400">
              <a:latin typeface="Poppins Light" panose="00000400000000000000" pitchFamily="2" charset="0"/>
              <a:cs typeface="Poppins Light" panose="00000400000000000000" pitchFamily="2" charset="0"/>
            </a:endParaRP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endParaRPr lang="en-US" sz="1400">
              <a:latin typeface="Poppins Light" panose="00000400000000000000" pitchFamily="2" charset="0"/>
              <a:cs typeface="Poppins Light" panose="00000400000000000000" pitchFamily="2" charset="0"/>
            </a:endParaRPr>
          </a:p>
          <a:p>
            <a:pPr marL="742950" lvl="1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endParaRPr lang="en-US" sz="1400"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43989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>
            <a:extLst>
              <a:ext uri="{FF2B5EF4-FFF2-40B4-BE49-F238E27FC236}">
                <a16:creationId xmlns:a16="http://schemas.microsoft.com/office/drawing/2014/main" id="{89B91983-B758-4281-AC68-D9F7AB480AD9}"/>
              </a:ext>
            </a:extLst>
          </p:cNvPr>
          <p:cNvSpPr txBox="1"/>
          <p:nvPr/>
        </p:nvSpPr>
        <p:spPr>
          <a:xfrm>
            <a:off x="704848" y="549275"/>
            <a:ext cx="119595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Visualizzazione principale: interazioni</a:t>
            </a:r>
            <a:endParaRPr lang="it-IT" sz="3200" dirty="0"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51FD34F7-E331-45F9-984B-6D3860116CA5}"/>
              </a:ext>
            </a:extLst>
          </p:cNvPr>
          <p:cNvCxnSpPr>
            <a:cxnSpLocks/>
          </p:cNvCxnSpPr>
          <p:nvPr/>
        </p:nvCxnSpPr>
        <p:spPr>
          <a:xfrm>
            <a:off x="731838" y="1134050"/>
            <a:ext cx="6821106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CA271CD2-B1BE-4492-A370-D611AF0AF7D9}"/>
              </a:ext>
            </a:extLst>
          </p:cNvPr>
          <p:cNvSpPr txBox="1"/>
          <p:nvPr/>
        </p:nvSpPr>
        <p:spPr>
          <a:xfrm>
            <a:off x="731838" y="2060575"/>
            <a:ext cx="6985698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Posizionando il cursore su una delle celle della heat map (nella visulizzazione relativa all’</a:t>
            </a:r>
            <a:r>
              <a:rPr lang="en-US" sz="1400">
                <a:latin typeface="Poppins Medium" panose="00000600000000000000" pitchFamily="2" charset="0"/>
                <a:cs typeface="Poppins Medium" panose="00000600000000000000" pitchFamily="2" charset="0"/>
              </a:rPr>
              <a:t>IQA</a:t>
            </a: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 nella pagina principale) viene attivata l’apertura di un </a:t>
            </a:r>
            <a:r>
              <a:rPr lang="en-US" sz="1400" i="1">
                <a:latin typeface="Poppins Medium" panose="00000600000000000000" pitchFamily="2" charset="0"/>
                <a:cs typeface="Poppins Medium" panose="00000600000000000000" pitchFamily="2" charset="0"/>
              </a:rPr>
              <a:t>tooltip</a:t>
            </a: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 contenente informazioni di dettaglio su:</a:t>
            </a:r>
          </a:p>
          <a:p>
            <a:pPr marL="742950" lvl="1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en-US" sz="1400">
                <a:latin typeface="Poppins Medium" panose="00000600000000000000" pitchFamily="2" charset="0"/>
                <a:cs typeface="Poppins Medium" panose="00000600000000000000" pitchFamily="2" charset="0"/>
              </a:rPr>
              <a:t>IQA</a:t>
            </a: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 nel giorno specifico</a:t>
            </a:r>
          </a:p>
          <a:p>
            <a:pPr marL="742950" lvl="1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en-US" sz="1400">
                <a:latin typeface="Poppins Medium" panose="00000600000000000000" pitchFamily="2" charset="0"/>
                <a:cs typeface="Poppins Medium" panose="00000600000000000000" pitchFamily="2" charset="0"/>
              </a:rPr>
              <a:t>Qualità dell’aria</a:t>
            </a: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 relativa ai </a:t>
            </a:r>
            <a:r>
              <a:rPr lang="en-US" sz="1400">
                <a:latin typeface="Poppins Medium" panose="00000600000000000000" pitchFamily="2" charset="0"/>
                <a:cs typeface="Poppins Medium" panose="00000600000000000000" pitchFamily="2" charset="0"/>
              </a:rPr>
              <a:t>singoli inquinanti</a:t>
            </a: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: consentendo all’utente di determinare il contributo dei diversi inquinanti alla qualità dell’aria complessiva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B81A87C9-4D00-4818-A3D5-58A9BE9C8FBC}"/>
              </a:ext>
            </a:extLst>
          </p:cNvPr>
          <p:cNvSpPr txBox="1"/>
          <p:nvPr/>
        </p:nvSpPr>
        <p:spPr>
          <a:xfrm>
            <a:off x="731838" y="4092734"/>
            <a:ext cx="11137074" cy="184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Posizionando il cursore su una delle celle della heat map (nelle pagine relative ai </a:t>
            </a:r>
            <a:r>
              <a:rPr lang="en-US" sz="1400">
                <a:latin typeface="Poppins Medium" panose="00000600000000000000" pitchFamily="2" charset="0"/>
                <a:cs typeface="Poppins Medium" panose="00000600000000000000" pitchFamily="2" charset="0"/>
              </a:rPr>
              <a:t>singoli inquinanti</a:t>
            </a: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) viene attivata l’apertura di un </a:t>
            </a:r>
            <a:r>
              <a:rPr lang="en-US" sz="1400" i="1">
                <a:latin typeface="Poppins Medium" panose="00000600000000000000" pitchFamily="2" charset="0"/>
                <a:cs typeface="Poppins Medium" panose="00000600000000000000" pitchFamily="2" charset="0"/>
              </a:rPr>
              <a:t>tooltip</a:t>
            </a: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 contenente informazioni di dettaglio su:</a:t>
            </a:r>
          </a:p>
          <a:p>
            <a:pPr marL="742950" lvl="1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Qualità dell’aria relativa al singolo inquinante nel giorno specifico</a:t>
            </a:r>
          </a:p>
          <a:p>
            <a:pPr marL="742950" lvl="1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en-US" sz="1400">
                <a:latin typeface="Poppins Medium" panose="00000600000000000000" pitchFamily="2" charset="0"/>
                <a:cs typeface="Poppins Medium" panose="00000600000000000000" pitchFamily="2" charset="0"/>
              </a:rPr>
              <a:t>Concentrazione</a:t>
            </a: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 di inquinante nel giorno specifico, associata a un valore di </a:t>
            </a:r>
            <a:r>
              <a:rPr lang="en-US" sz="1400">
                <a:latin typeface="Poppins Medium" panose="00000600000000000000" pitchFamily="2" charset="0"/>
                <a:cs typeface="Poppins Medium" panose="00000600000000000000" pitchFamily="2" charset="0"/>
              </a:rPr>
              <a:t>incertezza</a:t>
            </a: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 nella stima (intervallo di confidenza al 95%)</a:t>
            </a:r>
          </a:p>
          <a:p>
            <a:pPr lvl="1">
              <a:spcAft>
                <a:spcPts val="1200"/>
              </a:spcAft>
            </a:pPr>
            <a:endParaRPr lang="en-US" sz="1400"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  <p:pic>
        <p:nvPicPr>
          <p:cNvPr id="20" name="Immagine 19">
            <a:extLst>
              <a:ext uri="{FF2B5EF4-FFF2-40B4-BE49-F238E27FC236}">
                <a16:creationId xmlns:a16="http://schemas.microsoft.com/office/drawing/2014/main" id="{2F5C81CB-D88E-433A-8511-629DCE8B5E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5921" y="2060575"/>
            <a:ext cx="2895979" cy="1942644"/>
          </a:xfrm>
          <a:prstGeom prst="rect">
            <a:avLst/>
          </a:prstGeom>
        </p:spPr>
      </p:pic>
      <p:pic>
        <p:nvPicPr>
          <p:cNvPr id="22" name="Immagine 21">
            <a:extLst>
              <a:ext uri="{FF2B5EF4-FFF2-40B4-BE49-F238E27FC236}">
                <a16:creationId xmlns:a16="http://schemas.microsoft.com/office/drawing/2014/main" id="{456FC785-89D9-4052-A9E4-4CBB37B76F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4796" y="5393430"/>
            <a:ext cx="4923408" cy="1069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6562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>
            <a:extLst>
              <a:ext uri="{FF2B5EF4-FFF2-40B4-BE49-F238E27FC236}">
                <a16:creationId xmlns:a16="http://schemas.microsoft.com/office/drawing/2014/main" id="{89B91983-B758-4281-AC68-D9F7AB480AD9}"/>
              </a:ext>
            </a:extLst>
          </p:cNvPr>
          <p:cNvSpPr txBox="1"/>
          <p:nvPr/>
        </p:nvSpPr>
        <p:spPr>
          <a:xfrm>
            <a:off x="704848" y="549275"/>
            <a:ext cx="119595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Visualizzazione principale: interazioni</a:t>
            </a:r>
            <a:endParaRPr lang="it-IT" sz="3200" dirty="0"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51FD34F7-E331-45F9-984B-6D3860116CA5}"/>
              </a:ext>
            </a:extLst>
          </p:cNvPr>
          <p:cNvCxnSpPr>
            <a:cxnSpLocks/>
          </p:cNvCxnSpPr>
          <p:nvPr/>
        </p:nvCxnSpPr>
        <p:spPr>
          <a:xfrm>
            <a:off x="731838" y="1134050"/>
            <a:ext cx="6821106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CA271CD2-B1BE-4492-A370-D611AF0AF7D9}"/>
              </a:ext>
            </a:extLst>
          </p:cNvPr>
          <p:cNvSpPr txBox="1"/>
          <p:nvPr/>
        </p:nvSpPr>
        <p:spPr>
          <a:xfrm>
            <a:off x="731837" y="2060574"/>
            <a:ext cx="11127931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Posizionando il cursore su una delle sezioni di ogni barra del</a:t>
            </a:r>
            <a:r>
              <a:rPr lang="en-US" sz="1400" i="1"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en-US" sz="1400" i="1">
                <a:latin typeface="Poppins Medium" panose="00000600000000000000" pitchFamily="2" charset="0"/>
                <a:cs typeface="Poppins Medium" panose="00000600000000000000" pitchFamily="2" charset="0"/>
              </a:rPr>
              <a:t>100%</a:t>
            </a:r>
            <a:r>
              <a:rPr lang="en-US" sz="1400">
                <a:latin typeface="Poppins Medium" panose="00000600000000000000" pitchFamily="2" charset="0"/>
                <a:cs typeface="Poppins Medium" panose="00000600000000000000" pitchFamily="2" charset="0"/>
              </a:rPr>
              <a:t> </a:t>
            </a:r>
            <a:r>
              <a:rPr lang="en-US" sz="1400" i="1">
                <a:latin typeface="Poppins Medium" panose="00000600000000000000" pitchFamily="2" charset="0"/>
                <a:cs typeface="Poppins Medium" panose="00000600000000000000" pitchFamily="2" charset="0"/>
              </a:rPr>
              <a:t>stacked bar chart</a:t>
            </a:r>
            <a:r>
              <a:rPr lang="en-US" sz="1400">
                <a:latin typeface="Poppins Medium" panose="00000600000000000000" pitchFamily="2" charset="0"/>
                <a:cs typeface="Poppins Medium" panose="00000600000000000000" pitchFamily="2" charset="0"/>
              </a:rPr>
              <a:t> </a:t>
            </a: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(nella visulizzazione relativa all’IQA nella pagina principale e anche nelle schede di approfodimento) viene attivata l’apertura di un </a:t>
            </a:r>
            <a:r>
              <a:rPr lang="en-US" sz="1400" i="1">
                <a:latin typeface="Poppins Medium" panose="00000600000000000000" pitchFamily="2" charset="0"/>
                <a:cs typeface="Poppins Medium" panose="00000600000000000000" pitchFamily="2" charset="0"/>
              </a:rPr>
              <a:t>tooltip</a:t>
            </a: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 contenente informazioni di dettaglio riguardo il </a:t>
            </a:r>
            <a:r>
              <a:rPr lang="en-US" sz="1400">
                <a:latin typeface="Poppins Medium" panose="00000600000000000000" pitchFamily="2" charset="0"/>
                <a:cs typeface="Poppins Medium" panose="00000600000000000000" pitchFamily="2" charset="0"/>
              </a:rPr>
              <a:t>numero e la percentuale di giorni</a:t>
            </a: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 classificati con una certa valutazione di qualità dell’aria sul totale di giorni registrati durante l’anno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endParaRPr lang="en-US" sz="1400">
              <a:latin typeface="Poppins Light" panose="00000400000000000000" pitchFamily="2" charset="0"/>
              <a:cs typeface="Poppins Light" panose="00000400000000000000" pitchFamily="2" charset="0"/>
            </a:endParaRPr>
          </a:p>
          <a:p>
            <a:pPr>
              <a:spcAft>
                <a:spcPts val="1200"/>
              </a:spcAft>
            </a:pPr>
            <a:endParaRPr lang="en-US" sz="1400"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5B2D3460-5E31-4393-8C65-4F71C83AF12F}"/>
              </a:ext>
            </a:extLst>
          </p:cNvPr>
          <p:cNvSpPr txBox="1"/>
          <p:nvPr/>
        </p:nvSpPr>
        <p:spPr>
          <a:xfrm>
            <a:off x="794383" y="4343880"/>
            <a:ext cx="10908032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en-US" sz="1400" err="1">
                <a:latin typeface="Poppins Light" panose="00000400000000000000" pitchFamily="2" charset="0"/>
                <a:cs typeface="Poppins Light" panose="00000400000000000000" pitchFamily="2" charset="0"/>
              </a:rPr>
              <a:t>Premendo</a:t>
            </a: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en-US" sz="1400" err="1">
                <a:latin typeface="Poppins Light" panose="00000400000000000000" pitchFamily="2" charset="0"/>
                <a:cs typeface="Poppins Light" panose="00000400000000000000" pitchFamily="2" charset="0"/>
              </a:rPr>
              <a:t>sugli</a:t>
            </a: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en-US" sz="1400" err="1">
                <a:latin typeface="Poppins Medium" panose="00000600000000000000" pitchFamily="2" charset="0"/>
                <a:cs typeface="Poppins Medium" panose="00000600000000000000" pitchFamily="2" charset="0"/>
              </a:rPr>
              <a:t>elementi</a:t>
            </a:r>
            <a:r>
              <a:rPr lang="en-US" sz="1400">
                <a:latin typeface="Poppins Medium" panose="00000600000000000000" pitchFamily="2" charset="0"/>
                <a:cs typeface="Poppins Medium" panose="00000600000000000000" pitchFamily="2" charset="0"/>
              </a:rPr>
              <a:t> </a:t>
            </a:r>
            <a:r>
              <a:rPr lang="en-US" sz="1400" err="1">
                <a:latin typeface="Poppins Medium" panose="00000600000000000000" pitchFamily="2" charset="0"/>
                <a:cs typeface="Poppins Medium" panose="00000600000000000000" pitchFamily="2" charset="0"/>
              </a:rPr>
              <a:t>della</a:t>
            </a:r>
            <a:r>
              <a:rPr lang="en-US" sz="1400">
                <a:latin typeface="Poppins Medium" panose="00000600000000000000" pitchFamily="2" charset="0"/>
                <a:cs typeface="Poppins Medium" panose="00000600000000000000" pitchFamily="2" charset="0"/>
              </a:rPr>
              <a:t> legenda </a:t>
            </a: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associate alle diverse </a:t>
            </a:r>
            <a:r>
              <a:rPr lang="en-US" sz="1400" err="1">
                <a:latin typeface="Poppins Light" panose="00000400000000000000" pitchFamily="2" charset="0"/>
                <a:cs typeface="Poppins Light" panose="00000400000000000000" pitchFamily="2" charset="0"/>
              </a:rPr>
              <a:t>valutazioni</a:t>
            </a: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en-US" sz="1400" err="1">
                <a:latin typeface="Poppins Light" panose="00000400000000000000" pitchFamily="2" charset="0"/>
                <a:cs typeface="Poppins Light" panose="00000400000000000000" pitchFamily="2" charset="0"/>
              </a:rPr>
              <a:t>della</a:t>
            </a: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en-US" sz="1400" err="1">
                <a:latin typeface="Poppins Light" panose="00000400000000000000" pitchFamily="2" charset="0"/>
                <a:cs typeface="Poppins Light" panose="00000400000000000000" pitchFamily="2" charset="0"/>
              </a:rPr>
              <a:t>qualità</a:t>
            </a: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en-US" sz="1400" err="1">
                <a:latin typeface="Poppins Light" panose="00000400000000000000" pitchFamily="2" charset="0"/>
                <a:cs typeface="Poppins Light" panose="00000400000000000000" pitchFamily="2" charset="0"/>
              </a:rPr>
              <a:t>dell’aria</a:t>
            </a: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 è possible </a:t>
            </a:r>
            <a:r>
              <a:rPr lang="en-US" sz="1400" err="1">
                <a:latin typeface="Poppins Medium" panose="00000600000000000000" pitchFamily="2" charset="0"/>
                <a:cs typeface="Poppins Medium" panose="00000600000000000000" pitchFamily="2" charset="0"/>
              </a:rPr>
              <a:t>evidenziare</a:t>
            </a: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 le </a:t>
            </a:r>
            <a:r>
              <a:rPr lang="en-US" sz="1400" err="1">
                <a:latin typeface="Poppins Light" panose="00000400000000000000" pitchFamily="2" charset="0"/>
                <a:cs typeface="Poppins Light" panose="00000400000000000000" pitchFamily="2" charset="0"/>
              </a:rPr>
              <a:t>porzioni</a:t>
            </a: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 di </a:t>
            </a:r>
            <a:r>
              <a:rPr lang="en-US" sz="1400" err="1">
                <a:latin typeface="Poppins Light" panose="00000400000000000000" pitchFamily="2" charset="0"/>
                <a:cs typeface="Poppins Light" panose="00000400000000000000" pitchFamily="2" charset="0"/>
              </a:rPr>
              <a:t>grafico</a:t>
            </a: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en-US" sz="1400" err="1">
                <a:latin typeface="Poppins Light" panose="00000400000000000000" pitchFamily="2" charset="0"/>
                <a:cs typeface="Poppins Light" panose="00000400000000000000" pitchFamily="2" charset="0"/>
              </a:rPr>
              <a:t>corrispondenti</a:t>
            </a: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 (</a:t>
            </a:r>
            <a:r>
              <a:rPr lang="en-US" sz="1400" err="1">
                <a:latin typeface="Poppins Light" panose="00000400000000000000" pitchFamily="2" charset="0"/>
                <a:cs typeface="Poppins Light" panose="00000400000000000000" pitchFamily="2" charset="0"/>
              </a:rPr>
              <a:t>sia</a:t>
            </a: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en-US" sz="1400" err="1">
                <a:latin typeface="Poppins Light" panose="00000400000000000000" pitchFamily="2" charset="0"/>
                <a:cs typeface="Poppins Light" panose="00000400000000000000" pitchFamily="2" charset="0"/>
              </a:rPr>
              <a:t>nel</a:t>
            </a: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 bar chart </a:t>
            </a:r>
            <a:r>
              <a:rPr lang="en-US" sz="1400" err="1">
                <a:latin typeface="Poppins Light" panose="00000400000000000000" pitchFamily="2" charset="0"/>
                <a:cs typeface="Poppins Light" panose="00000400000000000000" pitchFamily="2" charset="0"/>
              </a:rPr>
              <a:t>che</a:t>
            </a: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en-US" sz="1400" err="1">
                <a:latin typeface="Poppins Light" panose="00000400000000000000" pitchFamily="2" charset="0"/>
                <a:cs typeface="Poppins Light" panose="00000400000000000000" pitchFamily="2" charset="0"/>
              </a:rPr>
              <a:t>nella</a:t>
            </a: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 heat map)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endParaRPr lang="en-US" sz="1400">
              <a:latin typeface="Poppins Light" panose="00000400000000000000" pitchFamily="2" charset="0"/>
              <a:cs typeface="Poppins Light" panose="00000400000000000000" pitchFamily="2" charset="0"/>
            </a:endParaRPr>
          </a:p>
          <a:p>
            <a:pPr>
              <a:spcAft>
                <a:spcPts val="1200"/>
              </a:spcAft>
            </a:pPr>
            <a:endParaRPr lang="en-US" sz="1400"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A7486194-7422-4C59-81A8-27B464FF5A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9910" y="3207120"/>
            <a:ext cx="3816547" cy="961081"/>
          </a:xfrm>
          <a:prstGeom prst="rect">
            <a:avLst/>
          </a:prstGeom>
        </p:spPr>
      </p:pic>
      <p:pic>
        <p:nvPicPr>
          <p:cNvPr id="19" name="Immagine 18">
            <a:extLst>
              <a:ext uri="{FF2B5EF4-FFF2-40B4-BE49-F238E27FC236}">
                <a16:creationId xmlns:a16="http://schemas.microsoft.com/office/drawing/2014/main" id="{34A04C74-0619-48BB-8C88-FD25478710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014" y="3395617"/>
            <a:ext cx="6125720" cy="715456"/>
          </a:xfrm>
          <a:prstGeom prst="rect">
            <a:avLst/>
          </a:prstGeom>
        </p:spPr>
      </p:pic>
      <p:pic>
        <p:nvPicPr>
          <p:cNvPr id="21" name="Immagine 20">
            <a:extLst>
              <a:ext uri="{FF2B5EF4-FFF2-40B4-BE49-F238E27FC236}">
                <a16:creationId xmlns:a16="http://schemas.microsoft.com/office/drawing/2014/main" id="{4A8FFC0B-9F10-420F-B444-6763ADFECD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9086" y="5182422"/>
            <a:ext cx="7293827" cy="1083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2101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>
            <a:extLst>
              <a:ext uri="{FF2B5EF4-FFF2-40B4-BE49-F238E27FC236}">
                <a16:creationId xmlns:a16="http://schemas.microsoft.com/office/drawing/2014/main" id="{89B91983-B758-4281-AC68-D9F7AB480AD9}"/>
              </a:ext>
            </a:extLst>
          </p:cNvPr>
          <p:cNvSpPr txBox="1"/>
          <p:nvPr/>
        </p:nvSpPr>
        <p:spPr>
          <a:xfrm>
            <a:off x="731838" y="549973"/>
            <a:ext cx="119595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Visualizzazioni secondarie: mappa agglomerato di Milano</a:t>
            </a:r>
            <a:endParaRPr lang="it-IT" sz="3200" dirty="0"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51FD34F7-E331-45F9-984B-6D3860116CA5}"/>
              </a:ext>
            </a:extLst>
          </p:cNvPr>
          <p:cNvCxnSpPr>
            <a:cxnSpLocks/>
          </p:cNvCxnSpPr>
          <p:nvPr/>
        </p:nvCxnSpPr>
        <p:spPr>
          <a:xfrm>
            <a:off x="837603" y="1117282"/>
            <a:ext cx="10363797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CA271CD2-B1BE-4492-A370-D611AF0AF7D9}"/>
              </a:ext>
            </a:extLst>
          </p:cNvPr>
          <p:cNvSpPr txBox="1"/>
          <p:nvPr/>
        </p:nvSpPr>
        <p:spPr>
          <a:xfrm>
            <a:off x="679862" y="2034972"/>
            <a:ext cx="5416138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Nella pagina principale è presente una mappa </a:t>
            </a:r>
            <a:r>
              <a:rPr lang="en-US" sz="1400">
                <a:latin typeface="Poppins Medium" panose="00000600000000000000" pitchFamily="2" charset="0"/>
                <a:cs typeface="Poppins Medium" panose="00000600000000000000" pitchFamily="2" charset="0"/>
              </a:rPr>
              <a:t>interattiva</a:t>
            </a: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dei comuni 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dell'agglomerato di Milano e delle 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stazioni di monitoraggio ARPA 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presenti sul territorio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Passando con il cursore sul territorio dei comuni viene mostrato un tooltip contenente il nome del cumune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Passando con il cursore sulle singole stazioni (indicate con cerchi di colore azzurro) viene mostrato un tooltip con alcuni dettagli sulle stesse</a:t>
            </a:r>
            <a:endParaRPr lang="it-IT" sz="1400" dirty="0"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  <p:pic>
        <p:nvPicPr>
          <p:cNvPr id="10" name="Immagine 9" descr="Immagine che contiene mappa&#10;&#10;Descrizione generata automaticamente">
            <a:extLst>
              <a:ext uri="{FF2B5EF4-FFF2-40B4-BE49-F238E27FC236}">
                <a16:creationId xmlns:a16="http://schemas.microsoft.com/office/drawing/2014/main" id="{0D09A44B-243E-4202-82E1-CE88C91E4EE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94" b="30139"/>
          <a:stretch/>
        </p:blipFill>
        <p:spPr>
          <a:xfrm>
            <a:off x="6273635" y="2060574"/>
            <a:ext cx="2958591" cy="2816225"/>
          </a:xfrm>
          <a:prstGeom prst="rect">
            <a:avLst/>
          </a:prstGeom>
        </p:spPr>
      </p:pic>
      <p:pic>
        <p:nvPicPr>
          <p:cNvPr id="21" name="Immagine 20">
            <a:extLst>
              <a:ext uri="{FF2B5EF4-FFF2-40B4-BE49-F238E27FC236}">
                <a16:creationId xmlns:a16="http://schemas.microsoft.com/office/drawing/2014/main" id="{B36D3F07-3682-44B7-B6D5-897A85E2AF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1802" y="4962143"/>
            <a:ext cx="1377071" cy="778575"/>
          </a:xfrm>
          <a:prstGeom prst="rect">
            <a:avLst/>
          </a:prstGeom>
        </p:spPr>
      </p:pic>
      <p:pic>
        <p:nvPicPr>
          <p:cNvPr id="23" name="Immagine 22">
            <a:extLst>
              <a:ext uri="{FF2B5EF4-FFF2-40B4-BE49-F238E27FC236}">
                <a16:creationId xmlns:a16="http://schemas.microsoft.com/office/drawing/2014/main" id="{DF858C4C-E4DF-4258-9910-41C52B27F5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1041" y="4962143"/>
            <a:ext cx="1471889" cy="1024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9912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>
            <a:extLst>
              <a:ext uri="{FF2B5EF4-FFF2-40B4-BE49-F238E27FC236}">
                <a16:creationId xmlns:a16="http://schemas.microsoft.com/office/drawing/2014/main" id="{89B91983-B758-4281-AC68-D9F7AB480AD9}"/>
              </a:ext>
            </a:extLst>
          </p:cNvPr>
          <p:cNvSpPr txBox="1"/>
          <p:nvPr/>
        </p:nvSpPr>
        <p:spPr>
          <a:xfrm>
            <a:off x="731839" y="549973"/>
            <a:ext cx="106600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err="1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Visualizzazioni</a:t>
            </a:r>
            <a:r>
              <a:rPr lang="en-US" sz="320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 secondarie: timeline </a:t>
            </a:r>
            <a:r>
              <a:rPr lang="en-US" sz="3200" err="1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interattiva</a:t>
            </a:r>
            <a:endParaRPr lang="it-IT" sz="3200"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CA271CD2-B1BE-4492-A370-D611AF0AF7D9}"/>
              </a:ext>
            </a:extLst>
          </p:cNvPr>
          <p:cNvSpPr txBox="1"/>
          <p:nvPr/>
        </p:nvSpPr>
        <p:spPr>
          <a:xfrm>
            <a:off x="763603" y="1449756"/>
            <a:ext cx="10628297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Nella sezione 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«Timeline interattiva: il quadro politico, istituzionale e normativo»</a:t>
            </a: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en-US" sz="1400" err="1">
                <a:latin typeface="Poppins Light" panose="00000400000000000000" pitchFamily="2" charset="0"/>
                <a:cs typeface="Poppins Light" panose="00000400000000000000" pitchFamily="2" charset="0"/>
              </a:rPr>
              <a:t>della</a:t>
            </a: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en-US" sz="1400" err="1">
                <a:latin typeface="Poppins Light" panose="00000400000000000000" pitchFamily="2" charset="0"/>
                <a:cs typeface="Poppins Light" panose="00000400000000000000" pitchFamily="2" charset="0"/>
              </a:rPr>
              <a:t>pagina</a:t>
            </a: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en-US" sz="1400" err="1">
                <a:latin typeface="Poppins Light" panose="00000400000000000000" pitchFamily="2" charset="0"/>
                <a:cs typeface="Poppins Light" panose="00000400000000000000" pitchFamily="2" charset="0"/>
              </a:rPr>
              <a:t>principale</a:t>
            </a: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 é </a:t>
            </a:r>
            <a:r>
              <a:rPr lang="en-US" sz="1400" err="1">
                <a:latin typeface="Poppins Light" panose="00000400000000000000" pitchFamily="2" charset="0"/>
                <a:cs typeface="Poppins Light" panose="00000400000000000000" pitchFamily="2" charset="0"/>
              </a:rPr>
              <a:t>stata</a:t>
            </a: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en-US" sz="1400" err="1">
                <a:latin typeface="Poppins Light" panose="00000400000000000000" pitchFamily="2" charset="0"/>
                <a:cs typeface="Poppins Light" panose="00000400000000000000" pitchFamily="2" charset="0"/>
              </a:rPr>
              <a:t>inserita</a:t>
            </a: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 una timeline </a:t>
            </a:r>
            <a:r>
              <a:rPr lang="en-US" sz="1400" err="1">
                <a:latin typeface="Poppins Light" panose="00000400000000000000" pitchFamily="2" charset="0"/>
                <a:cs typeface="Poppins Light" panose="00000400000000000000" pitchFamily="2" charset="0"/>
              </a:rPr>
              <a:t>interattiva</a:t>
            </a: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 che prevede </a:t>
            </a:r>
            <a:r>
              <a:rPr lang="en-US" sz="1400">
                <a:latin typeface="Poppins Medium" panose="00000600000000000000" pitchFamily="2" charset="0"/>
                <a:cs typeface="Poppins Medium" panose="00000600000000000000" pitchFamily="2" charset="0"/>
              </a:rPr>
              <a:t>cinque anni </a:t>
            </a:r>
            <a:r>
              <a:rPr lang="en-US" sz="1400" err="1">
                <a:latin typeface="Poppins Medium" panose="00000600000000000000" pitchFamily="2" charset="0"/>
                <a:cs typeface="Poppins Medium" panose="00000600000000000000" pitchFamily="2" charset="0"/>
              </a:rPr>
              <a:t>selezionabili</a:t>
            </a:r>
            <a:endParaRPr lang="en-US" sz="1400"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La </a:t>
            </a:r>
            <a:r>
              <a:rPr lang="en-US" sz="1400" err="1">
                <a:latin typeface="Poppins Light" panose="00000400000000000000" pitchFamily="2" charset="0"/>
                <a:cs typeface="Poppins Light" panose="00000400000000000000" pitchFamily="2" charset="0"/>
              </a:rPr>
              <a:t>visualizzazione</a:t>
            </a: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 ha </a:t>
            </a:r>
            <a:r>
              <a:rPr lang="en-US" sz="1400" err="1">
                <a:latin typeface="Poppins Light" panose="00000400000000000000" pitchFamily="2" charset="0"/>
                <a:cs typeface="Poppins Light" panose="00000400000000000000" pitchFamily="2" charset="0"/>
              </a:rPr>
              <a:t>l’obiettivo</a:t>
            </a: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 di </a:t>
            </a:r>
            <a:r>
              <a:rPr lang="en-US" sz="1400">
                <a:latin typeface="Poppins Medium" panose="00000600000000000000" pitchFamily="2" charset="0"/>
                <a:cs typeface="Poppins Medium" panose="00000600000000000000" pitchFamily="2" charset="0"/>
              </a:rPr>
              <a:t>esporre 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i principali eventi e normative 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che hanno caratterizzato il panorama internazionale, europeo e nazionale in materia di 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inquinamento atmoferico 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e il suo impatto sulla 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salute umana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en-US" sz="1400">
                <a:latin typeface="Poppins Medium" panose="00000600000000000000" pitchFamily="2" charset="0"/>
                <a:cs typeface="Poppins Medium" panose="00000600000000000000" pitchFamily="2" charset="0"/>
              </a:rPr>
              <a:t>Interazione</a:t>
            </a: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: </a:t>
            </a:r>
          </a:p>
          <a:p>
            <a:pPr marL="742950" lvl="1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premendo </a:t>
            </a:r>
            <a:r>
              <a:rPr lang="en-US" sz="1400" err="1">
                <a:latin typeface="Poppins Light" panose="00000400000000000000" pitchFamily="2" charset="0"/>
                <a:cs typeface="Poppins Light" panose="00000400000000000000" pitchFamily="2" charset="0"/>
              </a:rPr>
              <a:t>sugli</a:t>
            </a: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en-US" sz="1400" err="1">
                <a:latin typeface="Poppins Light" panose="00000400000000000000" pitchFamily="2" charset="0"/>
                <a:cs typeface="Poppins Light" panose="00000400000000000000" pitchFamily="2" charset="0"/>
              </a:rPr>
              <a:t>elementi</a:t>
            </a: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en-US" sz="1400" err="1">
                <a:latin typeface="Poppins Light" panose="00000400000000000000" pitchFamily="2" charset="0"/>
                <a:cs typeface="Poppins Light" panose="00000400000000000000" pitchFamily="2" charset="0"/>
              </a:rPr>
              <a:t>della</a:t>
            </a: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 timeline è possible visualizzare un titolo e una breve descrizione relativa all’evento (o gli eventi) corrispondente</a:t>
            </a:r>
          </a:p>
          <a:p>
            <a:pPr marL="742950" lvl="1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La porzione di timeline relativa al ‘passato’ (rispetto all’evento selezionato) assume un colore acceso, la porzione relativa al ‘futuro’ mantiene una corolazione scura</a:t>
            </a:r>
          </a:p>
        </p:txBody>
      </p:sp>
      <p:cxnSp>
        <p:nvCxnSpPr>
          <p:cNvPr id="28" name="Connettore diritto 27">
            <a:extLst>
              <a:ext uri="{FF2B5EF4-FFF2-40B4-BE49-F238E27FC236}">
                <a16:creationId xmlns:a16="http://schemas.microsoft.com/office/drawing/2014/main" id="{33BBF892-9A10-4302-82A0-61CC7DDCCF85}"/>
              </a:ext>
            </a:extLst>
          </p:cNvPr>
          <p:cNvCxnSpPr>
            <a:cxnSpLocks/>
          </p:cNvCxnSpPr>
          <p:nvPr/>
        </p:nvCxnSpPr>
        <p:spPr>
          <a:xfrm>
            <a:off x="769639" y="1093791"/>
            <a:ext cx="8831561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7" name="Immagine 6">
            <a:extLst>
              <a:ext uri="{FF2B5EF4-FFF2-40B4-BE49-F238E27FC236}">
                <a16:creationId xmlns:a16="http://schemas.microsoft.com/office/drawing/2014/main" id="{D04E92C5-B7B2-4927-918E-847810259E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3237" y="4252290"/>
            <a:ext cx="6745715" cy="2104946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AB274E5F-D4D1-4433-9C91-E5E8629CEF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48" y="4257754"/>
            <a:ext cx="1694303" cy="2104946"/>
          </a:xfrm>
          <a:prstGeom prst="rect">
            <a:avLst/>
          </a:prstGeom>
        </p:spPr>
      </p:pic>
      <p:sp>
        <p:nvSpPr>
          <p:cNvPr id="6" name="Freccia a destra 5">
            <a:extLst>
              <a:ext uri="{FF2B5EF4-FFF2-40B4-BE49-F238E27FC236}">
                <a16:creationId xmlns:a16="http://schemas.microsoft.com/office/drawing/2014/main" id="{3011803C-F31E-4CBB-8A5B-B16D332E3345}"/>
              </a:ext>
            </a:extLst>
          </p:cNvPr>
          <p:cNvSpPr/>
          <p:nvPr/>
        </p:nvSpPr>
        <p:spPr>
          <a:xfrm>
            <a:off x="3063240" y="5126483"/>
            <a:ext cx="896112" cy="26761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387193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>
            <a:extLst>
              <a:ext uri="{FF2B5EF4-FFF2-40B4-BE49-F238E27FC236}">
                <a16:creationId xmlns:a16="http://schemas.microsoft.com/office/drawing/2014/main" id="{89B91983-B758-4281-AC68-D9F7AB480AD9}"/>
              </a:ext>
            </a:extLst>
          </p:cNvPr>
          <p:cNvSpPr txBox="1"/>
          <p:nvPr/>
        </p:nvSpPr>
        <p:spPr>
          <a:xfrm>
            <a:off x="704847" y="549275"/>
            <a:ext cx="101060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Cos’è l’Indice di Qualità dell’Aria (IQA) ?</a:t>
            </a:r>
            <a:endParaRPr lang="it-IT" sz="3200" dirty="0"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D13A722D-E148-4971-82F3-1C191AFD95ED}"/>
              </a:ext>
            </a:extLst>
          </p:cNvPr>
          <p:cNvSpPr txBox="1"/>
          <p:nvPr/>
        </p:nvSpPr>
        <p:spPr>
          <a:xfrm>
            <a:off x="704847" y="2024062"/>
            <a:ext cx="7458078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it-IT" sz="1400">
                <a:effectLst/>
                <a:latin typeface="Poppins Light" panose="00000400000000000000" pitchFamily="2" charset="0"/>
                <a:cs typeface="Poppins Light" panose="00000400000000000000" pitchFamily="2" charset="0"/>
              </a:rPr>
              <a:t>L'esposizione prolungata ad aria inquinata può causare </a:t>
            </a:r>
            <a:r>
              <a:rPr lang="it-IT" sz="1400">
                <a:effectLst/>
                <a:latin typeface="Poppins Medium" panose="00000600000000000000" pitchFamily="2" charset="0"/>
                <a:cs typeface="Poppins Medium" panose="00000600000000000000" pitchFamily="2" charset="0"/>
              </a:rPr>
              <a:t>problemi respiratori e cardiovascolari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it-IT" sz="1400">
              <a:effectLst/>
              <a:latin typeface="Poppins Light" panose="00000400000000000000" pitchFamily="2" charset="0"/>
              <a:cs typeface="Poppins Light" panose="00000400000000000000" pitchFamily="2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it-IT" sz="1400">
                <a:effectLst/>
                <a:latin typeface="Poppins Light" panose="00000400000000000000" pitchFamily="2" charset="0"/>
                <a:cs typeface="Poppins Light" panose="00000400000000000000" pitchFamily="2" charset="0"/>
              </a:rPr>
              <a:t>Per questo è </a:t>
            </a:r>
            <a:r>
              <a:rPr lang="it-IT" sz="1400">
                <a:effectLst/>
                <a:latin typeface="Poppins Medium" panose="00000600000000000000" pitchFamily="2" charset="0"/>
                <a:cs typeface="Poppins Medium" panose="00000600000000000000" pitchFamily="2" charset="0"/>
              </a:rPr>
              <a:t>importante monitorare </a:t>
            </a:r>
            <a:r>
              <a:rPr lang="it-IT" sz="1400">
                <a:effectLst/>
                <a:latin typeface="Poppins Light" panose="00000400000000000000" pitchFamily="2" charset="0"/>
                <a:cs typeface="Poppins Light" panose="00000400000000000000" pitchFamily="2" charset="0"/>
              </a:rPr>
              <a:t>i livelli di inquinamento atmosferico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it-IT" sz="1400">
              <a:effectLst/>
              <a:latin typeface="Poppins Light" panose="00000400000000000000" pitchFamily="2" charset="0"/>
              <a:cs typeface="Poppins Light" panose="00000400000000000000" pitchFamily="2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it-IT" sz="1400">
                <a:effectLst/>
                <a:latin typeface="Poppins Light" panose="00000400000000000000" pitchFamily="2" charset="0"/>
                <a:cs typeface="Poppins Light" panose="00000400000000000000" pitchFamily="2" charset="0"/>
              </a:rPr>
              <a:t>L'</a:t>
            </a:r>
            <a:r>
              <a:rPr lang="it-IT" sz="1400">
                <a:effectLst/>
                <a:latin typeface="Poppins Medium" panose="00000600000000000000" pitchFamily="2" charset="0"/>
                <a:cs typeface="Poppins Medium" panose="00000600000000000000" pitchFamily="2" charset="0"/>
              </a:rPr>
              <a:t>Indice</a:t>
            </a:r>
            <a:r>
              <a:rPr lang="it-IT" sz="1400" b="1">
                <a:effectLst/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it-IT" sz="1400">
                <a:effectLst/>
                <a:latin typeface="Poppins Light" panose="00000400000000000000" pitchFamily="2" charset="0"/>
                <a:cs typeface="Poppins Light" panose="00000400000000000000" pitchFamily="2" charset="0"/>
              </a:rPr>
              <a:t>di </a:t>
            </a:r>
            <a:r>
              <a:rPr lang="it-IT" sz="1400">
                <a:effectLst/>
                <a:latin typeface="Poppins Medium" panose="00000600000000000000" pitchFamily="2" charset="0"/>
                <a:cs typeface="Poppins Medium" panose="00000600000000000000" pitchFamily="2" charset="0"/>
              </a:rPr>
              <a:t>Qualità</a:t>
            </a:r>
            <a:r>
              <a:rPr lang="it-IT" sz="1400" b="1">
                <a:effectLst/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it-IT" sz="1400">
                <a:effectLst/>
                <a:latin typeface="Poppins Light" panose="00000400000000000000" pitchFamily="2" charset="0"/>
                <a:cs typeface="Poppins Light" panose="00000400000000000000" pitchFamily="2" charset="0"/>
              </a:rPr>
              <a:t>dell’</a:t>
            </a:r>
            <a:r>
              <a:rPr lang="it-IT" sz="1400">
                <a:effectLst/>
                <a:latin typeface="Poppins Medium" panose="00000600000000000000" pitchFamily="2" charset="0"/>
                <a:cs typeface="Poppins Medium" panose="00000600000000000000" pitchFamily="2" charset="0"/>
              </a:rPr>
              <a:t>Aria</a:t>
            </a:r>
            <a:r>
              <a:rPr lang="it-IT" sz="1400">
                <a:effectLst/>
                <a:latin typeface="Poppins Light" panose="00000400000000000000" pitchFamily="2" charset="0"/>
                <a:cs typeface="Poppins Light" panose="00000400000000000000" pitchFamily="2" charset="0"/>
              </a:rPr>
              <a:t> (</a:t>
            </a:r>
            <a:r>
              <a:rPr lang="it-IT" sz="1400">
                <a:effectLst/>
                <a:latin typeface="Poppins Medium" panose="00000600000000000000" pitchFamily="2" charset="0"/>
                <a:cs typeface="Poppins Medium" panose="00000600000000000000" pitchFamily="2" charset="0"/>
              </a:rPr>
              <a:t>IQA</a:t>
            </a:r>
            <a:r>
              <a:rPr lang="it-IT" sz="1400">
                <a:effectLst/>
                <a:latin typeface="Poppins Light" panose="00000400000000000000" pitchFamily="2" charset="0"/>
                <a:cs typeface="Poppins Light" panose="00000400000000000000" pitchFamily="2" charset="0"/>
              </a:rPr>
              <a:t>) è un indicatore</a:t>
            </a:r>
            <a:r>
              <a:rPr lang="it-IT" sz="1400" b="1">
                <a:effectLst/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it-IT" sz="1400">
                <a:effectLst/>
                <a:latin typeface="Poppins Light" panose="00000400000000000000" pitchFamily="2" charset="0"/>
                <a:cs typeface="Poppins Light" panose="00000400000000000000" pitchFamily="2" charset="0"/>
              </a:rPr>
              <a:t>sintetico per la definizione della qualità dell’aria ed è calcolato sulla base dei livelli dei 5 principali inquinanti: </a:t>
            </a:r>
            <a:r>
              <a:rPr lang="it-IT" sz="1400">
                <a:effectLst/>
                <a:latin typeface="Poppins Medium" panose="00000600000000000000" pitchFamily="2" charset="0"/>
                <a:cs typeface="Poppins Medium" panose="00000600000000000000" pitchFamily="2" charset="0"/>
              </a:rPr>
              <a:t>PM10, PM2.5, O3, NO2 e SO2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it-IT" sz="1400">
              <a:effectLst/>
              <a:latin typeface="Poppins Light" panose="00000400000000000000" pitchFamily="2" charset="0"/>
              <a:cs typeface="Poppins Light" panose="00000400000000000000" pitchFamily="2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it-IT" sz="1400">
                <a:effectLst/>
                <a:latin typeface="Poppins Light" panose="00000400000000000000" pitchFamily="2" charset="0"/>
                <a:cs typeface="Poppins Light" panose="00000400000000000000" pitchFamily="2" charset="0"/>
              </a:rPr>
              <a:t>La qualità dell'aria è valutata in funzione di ciascuno dei 5 inquianti, sulla base dei limiti europei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it-IT" sz="1400">
              <a:effectLst/>
              <a:latin typeface="Poppins Light" panose="00000400000000000000" pitchFamily="2" charset="0"/>
              <a:cs typeface="Poppins Light" panose="00000400000000000000" pitchFamily="2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it-IT" sz="1400">
                <a:effectLst/>
                <a:latin typeface="Poppins Medium" panose="00000600000000000000" pitchFamily="2" charset="0"/>
                <a:cs typeface="Poppins Medium" panose="00000600000000000000" pitchFamily="2" charset="0"/>
              </a:rPr>
              <a:t>L'IQA complessivo </a:t>
            </a:r>
            <a:r>
              <a:rPr lang="it-IT" sz="1400">
                <a:effectLst/>
                <a:latin typeface="Poppins Light" panose="00000400000000000000" pitchFamily="2" charset="0"/>
                <a:cs typeface="Poppins Light" panose="00000400000000000000" pitchFamily="2" charset="0"/>
              </a:rPr>
              <a:t>dipende, però, dall</a:t>
            </a:r>
            <a:r>
              <a:rPr lang="it-IT" sz="1400">
                <a:effectLst/>
                <a:latin typeface="Poppins Medium" panose="00000600000000000000" pitchFamily="2" charset="0"/>
                <a:cs typeface="Poppins Medium" panose="00000600000000000000" pitchFamily="2" charset="0"/>
              </a:rPr>
              <a:t>'inquinante</a:t>
            </a:r>
            <a:r>
              <a:rPr lang="it-IT" sz="1400">
                <a:effectLst/>
                <a:latin typeface="Poppins Light" panose="00000400000000000000" pitchFamily="2" charset="0"/>
                <a:cs typeface="Poppins Light" panose="00000400000000000000" pitchFamily="2" charset="0"/>
              </a:rPr>
              <a:t> che ottiene la </a:t>
            </a:r>
            <a:r>
              <a:rPr lang="it-IT" sz="1400">
                <a:effectLst/>
                <a:latin typeface="Poppins Medium" panose="00000600000000000000" pitchFamily="2" charset="0"/>
                <a:cs typeface="Poppins Medium" panose="00000600000000000000" pitchFamily="2" charset="0"/>
              </a:rPr>
              <a:t>valutazione peggiore </a:t>
            </a:r>
            <a:r>
              <a:rPr lang="it-IT" sz="1400">
                <a:effectLst/>
                <a:latin typeface="Poppins Light" panose="00000400000000000000" pitchFamily="2" charset="0"/>
                <a:cs typeface="Poppins Light" panose="00000400000000000000" pitchFamily="2" charset="0"/>
              </a:rPr>
              <a:t>e definisce la qualità dell'aria complessiva come: </a:t>
            </a:r>
          </a:p>
          <a:p>
            <a:r>
              <a:rPr lang="it-IT" sz="1400" b="1">
                <a:solidFill>
                  <a:srgbClr val="4E79A7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     </a:t>
            </a:r>
            <a:r>
              <a:rPr lang="it-IT" sz="1400" b="1">
                <a:solidFill>
                  <a:srgbClr val="4E79A7"/>
                </a:solidFill>
                <a:effectLst/>
                <a:latin typeface="Poppins Medium" panose="00000600000000000000" pitchFamily="2" charset="0"/>
                <a:cs typeface="Poppins Medium" panose="00000600000000000000" pitchFamily="2" charset="0"/>
              </a:rPr>
              <a:t>Molto Buona</a:t>
            </a:r>
            <a:r>
              <a:rPr lang="it-IT" sz="1400" b="1">
                <a:solidFill>
                  <a:srgbClr val="D4D4D4"/>
                </a:solidFill>
                <a:effectLst/>
                <a:latin typeface="Poppins Medium" panose="00000600000000000000" pitchFamily="2" charset="0"/>
                <a:cs typeface="Poppins Medium" panose="00000600000000000000" pitchFamily="2" charset="0"/>
              </a:rPr>
              <a:t>, </a:t>
            </a:r>
            <a:r>
              <a:rPr lang="it-IT" sz="1400" b="1">
                <a:solidFill>
                  <a:srgbClr val="72B966"/>
                </a:solidFill>
                <a:effectLst/>
                <a:latin typeface="Poppins Medium" panose="00000600000000000000" pitchFamily="2" charset="0"/>
                <a:cs typeface="Poppins Medium" panose="00000600000000000000" pitchFamily="2" charset="0"/>
              </a:rPr>
              <a:t>Buona</a:t>
            </a:r>
            <a:r>
              <a:rPr lang="it-IT" sz="1400" b="1">
                <a:solidFill>
                  <a:srgbClr val="D4D4D4"/>
                </a:solidFill>
                <a:effectLst/>
                <a:latin typeface="Poppins Medium" panose="00000600000000000000" pitchFamily="2" charset="0"/>
                <a:cs typeface="Poppins Medium" panose="00000600000000000000" pitchFamily="2" charset="0"/>
              </a:rPr>
              <a:t>, </a:t>
            </a:r>
            <a:r>
              <a:rPr lang="it-IT" sz="1400" b="1">
                <a:solidFill>
                  <a:srgbClr val="F1CE63"/>
                </a:solidFill>
                <a:effectLst/>
                <a:latin typeface="Poppins Medium" panose="00000600000000000000" pitchFamily="2" charset="0"/>
                <a:cs typeface="Poppins Medium" panose="00000600000000000000" pitchFamily="2" charset="0"/>
              </a:rPr>
              <a:t>Accettabile</a:t>
            </a:r>
            <a:r>
              <a:rPr lang="it-IT" sz="1400" b="1">
                <a:solidFill>
                  <a:srgbClr val="D4D4D4"/>
                </a:solidFill>
                <a:effectLst/>
                <a:latin typeface="Poppins Medium" panose="00000600000000000000" pitchFamily="2" charset="0"/>
                <a:cs typeface="Poppins Medium" panose="00000600000000000000" pitchFamily="2" charset="0"/>
              </a:rPr>
              <a:t>, </a:t>
            </a:r>
            <a:r>
              <a:rPr lang="it-IT" sz="1400" b="1">
                <a:solidFill>
                  <a:srgbClr val="F28E2B"/>
                </a:solidFill>
                <a:effectLst/>
                <a:latin typeface="Poppins Medium" panose="00000600000000000000" pitchFamily="2" charset="0"/>
                <a:cs typeface="Poppins Medium" panose="00000600000000000000" pitchFamily="2" charset="0"/>
              </a:rPr>
              <a:t>Scarsa</a:t>
            </a:r>
            <a:r>
              <a:rPr lang="it-IT" sz="1400" b="1">
                <a:solidFill>
                  <a:srgbClr val="D4D4D4"/>
                </a:solidFill>
                <a:effectLst/>
                <a:latin typeface="Poppins Medium" panose="00000600000000000000" pitchFamily="2" charset="0"/>
                <a:cs typeface="Poppins Medium" panose="00000600000000000000" pitchFamily="2" charset="0"/>
              </a:rPr>
              <a:t>, </a:t>
            </a:r>
            <a:r>
              <a:rPr lang="it-IT" sz="1400" b="1">
                <a:solidFill>
                  <a:srgbClr val="E15759"/>
                </a:solidFill>
                <a:effectLst/>
                <a:latin typeface="Poppins Medium" panose="00000600000000000000" pitchFamily="2" charset="0"/>
                <a:cs typeface="Poppins Medium" panose="00000600000000000000" pitchFamily="2" charset="0"/>
              </a:rPr>
              <a:t>Molto Scarsa</a:t>
            </a:r>
            <a:endParaRPr lang="it-IT" sz="1400" b="1" dirty="0"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endParaRPr lang="it-IT" sz="1400" dirty="0"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51FD34F7-E331-45F9-984B-6D3860116CA5}"/>
              </a:ext>
            </a:extLst>
          </p:cNvPr>
          <p:cNvCxnSpPr>
            <a:cxnSpLocks/>
          </p:cNvCxnSpPr>
          <p:nvPr/>
        </p:nvCxnSpPr>
        <p:spPr>
          <a:xfrm>
            <a:off x="772998" y="1134050"/>
            <a:ext cx="7209714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52742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>
            <a:extLst>
              <a:ext uri="{FF2B5EF4-FFF2-40B4-BE49-F238E27FC236}">
                <a16:creationId xmlns:a16="http://schemas.microsoft.com/office/drawing/2014/main" id="{89B91983-B758-4281-AC68-D9F7AB480AD9}"/>
              </a:ext>
            </a:extLst>
          </p:cNvPr>
          <p:cNvSpPr txBox="1"/>
          <p:nvPr/>
        </p:nvSpPr>
        <p:spPr>
          <a:xfrm>
            <a:off x="731838" y="549973"/>
            <a:ext cx="1195959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Visualizzazioni secondarie: fonti antropogeniche </a:t>
            </a:r>
          </a:p>
          <a:p>
            <a:r>
              <a:rPr lang="en-US" sz="320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delle emissioni dei principali inquianti </a:t>
            </a:r>
            <a:endParaRPr lang="it-IT" sz="3200" dirty="0"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51FD34F7-E331-45F9-984B-6D3860116CA5}"/>
              </a:ext>
            </a:extLst>
          </p:cNvPr>
          <p:cNvCxnSpPr>
            <a:cxnSpLocks/>
          </p:cNvCxnSpPr>
          <p:nvPr/>
        </p:nvCxnSpPr>
        <p:spPr>
          <a:xfrm>
            <a:off x="769639" y="1627191"/>
            <a:ext cx="6819881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CA271CD2-B1BE-4492-A370-D611AF0AF7D9}"/>
              </a:ext>
            </a:extLst>
          </p:cNvPr>
          <p:cNvSpPr txBox="1"/>
          <p:nvPr/>
        </p:nvSpPr>
        <p:spPr>
          <a:xfrm>
            <a:off x="679862" y="2034972"/>
            <a:ext cx="5416138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In ogni </a:t>
            </a:r>
            <a:r>
              <a:rPr lang="en-US" sz="1400">
                <a:latin typeface="Poppins Medium" panose="00000600000000000000" pitchFamily="2" charset="0"/>
                <a:cs typeface="Poppins Medium" panose="00000600000000000000" pitchFamily="2" charset="0"/>
              </a:rPr>
              <a:t>scheda di approfondimento </a:t>
            </a: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relativa a un singolo inquianante, nella sezione 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«Formazione e fonti antropogeniche», è stato insierito un </a:t>
            </a:r>
            <a:r>
              <a:rPr lang="en-US" sz="1400" i="1">
                <a:latin typeface="Poppins Medium" panose="00000600000000000000" pitchFamily="2" charset="0"/>
                <a:cs typeface="Poppins Medium" panose="00000600000000000000" pitchFamily="2" charset="0"/>
              </a:rPr>
              <a:t>100%</a:t>
            </a:r>
            <a:r>
              <a:rPr lang="en-US" sz="1400">
                <a:latin typeface="Poppins Medium" panose="00000600000000000000" pitchFamily="2" charset="0"/>
                <a:cs typeface="Poppins Medium" panose="00000600000000000000" pitchFamily="2" charset="0"/>
              </a:rPr>
              <a:t> </a:t>
            </a:r>
            <a:r>
              <a:rPr lang="en-US" sz="1400" i="1">
                <a:latin typeface="Poppins Medium" panose="00000600000000000000" pitchFamily="2" charset="0"/>
                <a:cs typeface="Poppins Medium" panose="00000600000000000000" pitchFamily="2" charset="0"/>
              </a:rPr>
              <a:t>stacked bar chart</a:t>
            </a:r>
            <a:endParaRPr lang="it-IT" sz="1400"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La visualizzazione ha l’obiettivo di mostrare </a:t>
            </a:r>
            <a:r>
              <a:rPr lang="en-US" sz="1400">
                <a:latin typeface="Poppins Medium" panose="00000600000000000000" pitchFamily="2" charset="0"/>
                <a:cs typeface="Poppins Medium" panose="00000600000000000000" pitchFamily="2" charset="0"/>
              </a:rPr>
              <a:t>i principali macrosettori</a:t>
            </a: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 (industriali e non) coinvolti nelle </a:t>
            </a:r>
            <a:r>
              <a:rPr lang="en-US" sz="1400">
                <a:latin typeface="Poppins Medium" panose="00000600000000000000" pitchFamily="2" charset="0"/>
                <a:cs typeface="Poppins Medium" panose="00000600000000000000" pitchFamily="2" charset="0"/>
              </a:rPr>
              <a:t>emissioni </a:t>
            </a: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dello specifico inquinante e quindi fornire informazioni utili alla comprensione degli andamenti dei livelli di inquinanti descritti nella visualizzazione principale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en-US" sz="1400">
                <a:latin typeface="Poppins Medium" panose="00000600000000000000" pitchFamily="2" charset="0"/>
                <a:cs typeface="Poppins Medium" panose="00000600000000000000" pitchFamily="2" charset="0"/>
              </a:rPr>
              <a:t>Interazione</a:t>
            </a: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: il passaggio del cursore sulle diverse porzioni di ogni barra provoca l’apertura di un </a:t>
            </a:r>
            <a:r>
              <a:rPr lang="en-US" sz="1400" i="1">
                <a:latin typeface="Poppins Medium" panose="00000600000000000000" pitchFamily="2" charset="0"/>
                <a:cs typeface="Poppins Medium" panose="00000600000000000000" pitchFamily="2" charset="0"/>
              </a:rPr>
              <a:t>tooltip</a:t>
            </a: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 contenente informazioni di dettaglio riguardo:</a:t>
            </a: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I fenomeni e i settori specifici che caratterizzano ogni macrosettore</a:t>
            </a: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La percentuale di emissioni attribuibile al macrosettore rispetto al totale </a:t>
            </a: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La massa di inquinante emessa, attribuibile al macrosettore nell’anno di riferimento</a:t>
            </a:r>
          </a:p>
        </p:txBody>
      </p:sp>
      <p:cxnSp>
        <p:nvCxnSpPr>
          <p:cNvPr id="28" name="Connettore diritto 27">
            <a:extLst>
              <a:ext uri="{FF2B5EF4-FFF2-40B4-BE49-F238E27FC236}">
                <a16:creationId xmlns:a16="http://schemas.microsoft.com/office/drawing/2014/main" id="{33BBF892-9A10-4302-82A0-61CC7DDCCF85}"/>
              </a:ext>
            </a:extLst>
          </p:cNvPr>
          <p:cNvCxnSpPr>
            <a:cxnSpLocks/>
          </p:cNvCxnSpPr>
          <p:nvPr/>
        </p:nvCxnSpPr>
        <p:spPr>
          <a:xfrm>
            <a:off x="769639" y="1093791"/>
            <a:ext cx="8831561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33" name="Immagine 32">
            <a:extLst>
              <a:ext uri="{FF2B5EF4-FFF2-40B4-BE49-F238E27FC236}">
                <a16:creationId xmlns:a16="http://schemas.microsoft.com/office/drawing/2014/main" id="{2C91CA70-D50F-4CB8-A9F1-C08FB982D8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4761"/>
          <a:stretch/>
        </p:blipFill>
        <p:spPr>
          <a:xfrm>
            <a:off x="6248400" y="2060575"/>
            <a:ext cx="5143500" cy="3892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6056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>
            <a:extLst>
              <a:ext uri="{FF2B5EF4-FFF2-40B4-BE49-F238E27FC236}">
                <a16:creationId xmlns:a16="http://schemas.microsoft.com/office/drawing/2014/main" id="{89B91983-B758-4281-AC68-D9F7AB480AD9}"/>
              </a:ext>
            </a:extLst>
          </p:cNvPr>
          <p:cNvSpPr txBox="1"/>
          <p:nvPr/>
        </p:nvSpPr>
        <p:spPr>
          <a:xfrm>
            <a:off x="731838" y="202942"/>
            <a:ext cx="1195959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Visualizzazioni secondarie:</a:t>
            </a:r>
          </a:p>
          <a:p>
            <a:r>
              <a:rPr lang="en-US" sz="320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andamenti delle variabili meteorologiche</a:t>
            </a:r>
            <a:endParaRPr lang="it-IT" sz="3200" dirty="0"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51FD34F7-E331-45F9-984B-6D3860116CA5}"/>
              </a:ext>
            </a:extLst>
          </p:cNvPr>
          <p:cNvCxnSpPr>
            <a:cxnSpLocks/>
          </p:cNvCxnSpPr>
          <p:nvPr/>
        </p:nvCxnSpPr>
        <p:spPr>
          <a:xfrm>
            <a:off x="769639" y="1280160"/>
            <a:ext cx="7441673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CA271CD2-B1BE-4492-A370-D611AF0AF7D9}"/>
              </a:ext>
            </a:extLst>
          </p:cNvPr>
          <p:cNvSpPr txBox="1"/>
          <p:nvPr/>
        </p:nvSpPr>
        <p:spPr>
          <a:xfrm>
            <a:off x="731838" y="1525587"/>
            <a:ext cx="1039641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Nelle </a:t>
            </a:r>
            <a:r>
              <a:rPr lang="en-US" sz="1400" err="1">
                <a:latin typeface="Poppins Medium" panose="00000600000000000000" pitchFamily="2" charset="0"/>
                <a:cs typeface="Poppins Medium" panose="00000600000000000000" pitchFamily="2" charset="0"/>
              </a:rPr>
              <a:t>schede</a:t>
            </a:r>
            <a:r>
              <a:rPr lang="en-US" sz="1400">
                <a:latin typeface="Poppins Medium" panose="00000600000000000000" pitchFamily="2" charset="0"/>
                <a:cs typeface="Poppins Medium" panose="00000600000000000000" pitchFamily="2" charset="0"/>
              </a:rPr>
              <a:t> di </a:t>
            </a:r>
            <a:r>
              <a:rPr lang="en-US" sz="1400" err="1">
                <a:latin typeface="Poppins Medium" panose="00000600000000000000" pitchFamily="2" charset="0"/>
                <a:cs typeface="Poppins Medium" panose="00000600000000000000" pitchFamily="2" charset="0"/>
              </a:rPr>
              <a:t>approfondimento</a:t>
            </a:r>
            <a:r>
              <a:rPr lang="en-US" sz="1400">
                <a:latin typeface="Poppins Medium" panose="00000600000000000000" pitchFamily="2" charset="0"/>
                <a:cs typeface="Poppins Medium" panose="00000600000000000000" pitchFamily="2" charset="0"/>
              </a:rPr>
              <a:t> </a:t>
            </a:r>
            <a:r>
              <a:rPr lang="en-US" sz="1400" err="1">
                <a:latin typeface="Poppins Light" panose="00000400000000000000" pitchFamily="2" charset="0"/>
                <a:cs typeface="Poppins Light" panose="00000400000000000000" pitchFamily="2" charset="0"/>
              </a:rPr>
              <a:t>dei</a:t>
            </a: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en-US" sz="1400" err="1">
                <a:latin typeface="Poppins Light" panose="00000400000000000000" pitchFamily="2" charset="0"/>
                <a:cs typeface="Poppins Light" panose="00000400000000000000" pitchFamily="2" charset="0"/>
              </a:rPr>
              <a:t>singoli</a:t>
            </a: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en-US" sz="1400" err="1">
                <a:latin typeface="Poppins Light" panose="00000400000000000000" pitchFamily="2" charset="0"/>
                <a:cs typeface="Poppins Light" panose="00000400000000000000" pitchFamily="2" charset="0"/>
              </a:rPr>
              <a:t>inquinanti</a:t>
            </a: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, il </a:t>
            </a:r>
            <a:r>
              <a:rPr lang="en-US" sz="1400" i="1">
                <a:latin typeface="Poppins Light" panose="00000400000000000000" pitchFamily="2" charset="0"/>
                <a:cs typeface="Poppins Light" panose="00000400000000000000" pitchFamily="2" charset="0"/>
              </a:rPr>
              <a:t>context </a:t>
            </a:r>
            <a:r>
              <a:rPr lang="en-US" sz="1400" err="1">
                <a:latin typeface="Poppins Light" panose="00000400000000000000" pitchFamily="2" charset="0"/>
                <a:cs typeface="Poppins Light" panose="00000400000000000000" pitchFamily="2" charset="0"/>
              </a:rPr>
              <a:t>relativo</a:t>
            </a: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en-US" sz="1400" err="1">
                <a:latin typeface="Poppins Light" panose="00000400000000000000" pitchFamily="2" charset="0"/>
                <a:cs typeface="Poppins Light" panose="00000400000000000000" pitchFamily="2" charset="0"/>
              </a:rPr>
              <a:t>agli</a:t>
            </a: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en-US" sz="1400" err="1">
                <a:latin typeface="Poppins Light" panose="00000400000000000000" pitchFamily="2" charset="0"/>
                <a:cs typeface="Poppins Light" panose="00000400000000000000" pitchFamily="2" charset="0"/>
              </a:rPr>
              <a:t>andamenti</a:t>
            </a: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en-US" sz="1400" err="1">
                <a:latin typeface="Poppins Light" panose="00000400000000000000" pitchFamily="2" charset="0"/>
                <a:cs typeface="Poppins Light" panose="00000400000000000000" pitchFamily="2" charset="0"/>
              </a:rPr>
              <a:t>stagionali</a:t>
            </a: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 è </a:t>
            </a:r>
            <a:r>
              <a:rPr lang="en-US" sz="1400" err="1">
                <a:latin typeface="Poppins Light" panose="00000400000000000000" pitchFamily="2" charset="0"/>
                <a:cs typeface="Poppins Light" panose="00000400000000000000" pitchFamily="2" charset="0"/>
              </a:rPr>
              <a:t>stato</a:t>
            </a: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en-US" sz="1400" err="1">
                <a:latin typeface="Poppins Light" panose="00000400000000000000" pitchFamily="2" charset="0"/>
                <a:cs typeface="Poppins Light" panose="00000400000000000000" pitchFamily="2" charset="0"/>
              </a:rPr>
              <a:t>integrato</a:t>
            </a: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 con </a:t>
            </a:r>
            <a:r>
              <a:rPr lang="en-US" sz="1400" err="1">
                <a:latin typeface="Poppins Light" panose="00000400000000000000" pitchFamily="2" charset="0"/>
                <a:cs typeface="Poppins Light" panose="00000400000000000000" pitchFamily="2" charset="0"/>
              </a:rPr>
              <a:t>alcune</a:t>
            </a: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en-US" sz="1400" err="1">
                <a:latin typeface="Poppins Light" panose="00000400000000000000" pitchFamily="2" charset="0"/>
                <a:cs typeface="Poppins Light" panose="00000400000000000000" pitchFamily="2" charset="0"/>
              </a:rPr>
              <a:t>visualizzazioni</a:t>
            </a: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 riguardati gli andamenti delle principali variabili meteorologiche che possono determinare variazioni significative nella concentrazione dell’inquinante </a:t>
            </a:r>
            <a:endParaRPr lang="en-US" sz="1400" i="1"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  <p:cxnSp>
        <p:nvCxnSpPr>
          <p:cNvPr id="28" name="Connettore diritto 27">
            <a:extLst>
              <a:ext uri="{FF2B5EF4-FFF2-40B4-BE49-F238E27FC236}">
                <a16:creationId xmlns:a16="http://schemas.microsoft.com/office/drawing/2014/main" id="{33BBF892-9A10-4302-82A0-61CC7DDCCF85}"/>
              </a:ext>
            </a:extLst>
          </p:cNvPr>
          <p:cNvCxnSpPr>
            <a:cxnSpLocks/>
          </p:cNvCxnSpPr>
          <p:nvPr/>
        </p:nvCxnSpPr>
        <p:spPr>
          <a:xfrm>
            <a:off x="769639" y="746760"/>
            <a:ext cx="4972793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3" name="Immagine 12">
            <a:extLst>
              <a:ext uri="{FF2B5EF4-FFF2-40B4-BE49-F238E27FC236}">
                <a16:creationId xmlns:a16="http://schemas.microsoft.com/office/drawing/2014/main" id="{565F3F87-4C17-4A02-BE2F-B0DACEFD74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7160" y="2323299"/>
            <a:ext cx="3258203" cy="2687635"/>
          </a:xfrm>
          <a:prstGeom prst="rect">
            <a:avLst/>
          </a:prstGeom>
        </p:spPr>
      </p:pic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2E6E5984-5FEE-455D-A994-045AE73C3814}"/>
              </a:ext>
            </a:extLst>
          </p:cNvPr>
          <p:cNvSpPr txBox="1"/>
          <p:nvPr/>
        </p:nvSpPr>
        <p:spPr>
          <a:xfrm>
            <a:off x="731838" y="2264252"/>
            <a:ext cx="7552626" cy="4370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La variabile studiata in relazione all’</a:t>
            </a:r>
            <a:r>
              <a:rPr lang="en-US" sz="1400">
                <a:latin typeface="Poppins Medium" panose="00000600000000000000" pitchFamily="2" charset="0"/>
                <a:cs typeface="Poppins Medium" panose="00000600000000000000" pitchFamily="2" charset="0"/>
              </a:rPr>
              <a:t>andamento stagionale </a:t>
            </a: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delle concentrazioni di </a:t>
            </a:r>
            <a:r>
              <a:rPr lang="en-US" sz="1400">
                <a:latin typeface="Poppins Medium" panose="00000600000000000000" pitchFamily="2" charset="0"/>
                <a:cs typeface="Poppins Medium" panose="00000600000000000000" pitchFamily="2" charset="0"/>
              </a:rPr>
              <a:t>NO2, PM10 e PM2.5 </a:t>
            </a: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è la </a:t>
            </a:r>
            <a:r>
              <a:rPr lang="en-US" sz="1400">
                <a:latin typeface="Poppins Medium" panose="00000600000000000000" pitchFamily="2" charset="0"/>
                <a:cs typeface="Poppins Medium" panose="00000600000000000000" pitchFamily="2" charset="0"/>
              </a:rPr>
              <a:t>pressione atmoferica</a:t>
            </a:r>
          </a:p>
          <a:p>
            <a:pPr marL="742950" lvl="1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Le condizioni di </a:t>
            </a:r>
            <a:r>
              <a:rPr lang="en-US" sz="1400">
                <a:latin typeface="Poppins Medium" panose="00000600000000000000" pitchFamily="2" charset="0"/>
                <a:cs typeface="Poppins Medium" panose="00000600000000000000" pitchFamily="2" charset="0"/>
              </a:rPr>
              <a:t>alta pressione </a:t>
            </a: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e l’assenza di ventilazione, che caratterizzano la stagione invernale nella Pianura Padana, causano una maggiore frequenza e intensità del fenomeno dell’</a:t>
            </a:r>
            <a:r>
              <a:rPr lang="en-US" sz="1400">
                <a:latin typeface="Poppins Medium" panose="00000600000000000000" pitchFamily="2" charset="0"/>
                <a:cs typeface="Poppins Medium" panose="00000600000000000000" pitchFamily="2" charset="0"/>
              </a:rPr>
              <a:t>inversione termica</a:t>
            </a: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, che </a:t>
            </a:r>
            <a:r>
              <a:rPr lang="en-US" sz="1400">
                <a:latin typeface="Poppins Medium" panose="00000600000000000000" pitchFamily="2" charset="0"/>
                <a:cs typeface="Poppins Medium" panose="00000600000000000000" pitchFamily="2" charset="0"/>
              </a:rPr>
              <a:t>impedisce</a:t>
            </a: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 una normale </a:t>
            </a:r>
            <a:r>
              <a:rPr lang="en-US" sz="1400">
                <a:latin typeface="Poppins Medium" panose="00000600000000000000" pitchFamily="2" charset="0"/>
                <a:cs typeface="Poppins Medium" panose="00000600000000000000" pitchFamily="2" charset="0"/>
              </a:rPr>
              <a:t>dispersione</a:t>
            </a: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 degli </a:t>
            </a:r>
            <a:r>
              <a:rPr lang="en-US" sz="1400">
                <a:latin typeface="Poppins Medium" panose="00000600000000000000" pitchFamily="2" charset="0"/>
                <a:cs typeface="Poppins Medium" panose="00000600000000000000" pitchFamily="2" charset="0"/>
              </a:rPr>
              <a:t>inquinanti</a:t>
            </a: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 considerati</a:t>
            </a:r>
          </a:p>
          <a:p>
            <a:pPr marL="742950" lvl="1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Si è scelto quindi di usare un </a:t>
            </a:r>
            <a:r>
              <a:rPr lang="en-US" sz="1400" i="1">
                <a:latin typeface="Poppins Medium" panose="00000600000000000000" pitchFamily="2" charset="0"/>
                <a:cs typeface="Poppins Medium" panose="00000600000000000000" pitchFamily="2" charset="0"/>
              </a:rPr>
              <a:t>line chart</a:t>
            </a:r>
            <a:r>
              <a:rPr lang="en-US" sz="1400">
                <a:latin typeface="Poppins Medium" panose="00000600000000000000" pitchFamily="2" charset="0"/>
                <a:cs typeface="Poppins Medium" panose="00000600000000000000" pitchFamily="2" charset="0"/>
              </a:rPr>
              <a:t> </a:t>
            </a: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per rappresentare l’andamento della pressione atmosferica mensile media, mediata ulteriormente negli ultimi 5 anni, a Milano</a:t>
            </a:r>
          </a:p>
          <a:p>
            <a:pPr marL="742950" lvl="1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L’asse delle </a:t>
            </a:r>
            <a:r>
              <a:rPr lang="en-US" sz="1400">
                <a:latin typeface="Poppins Medium" panose="00000600000000000000" pitchFamily="2" charset="0"/>
                <a:cs typeface="Poppins Medium" panose="00000600000000000000" pitchFamily="2" charset="0"/>
              </a:rPr>
              <a:t>ordinate</a:t>
            </a: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 è stato </a:t>
            </a:r>
            <a:r>
              <a:rPr lang="en-US" sz="1400">
                <a:latin typeface="Poppins Medium" panose="00000600000000000000" pitchFamily="2" charset="0"/>
                <a:cs typeface="Poppins Medium" panose="00000600000000000000" pitchFamily="2" charset="0"/>
              </a:rPr>
              <a:t>troncato. </a:t>
            </a: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È</a:t>
            </a:r>
            <a:r>
              <a:rPr lang="en-US" sz="1400">
                <a:latin typeface="Poppins Medium" panose="00000600000000000000" pitchFamily="2" charset="0"/>
                <a:cs typeface="Poppins Medium" panose="00000600000000000000" pitchFamily="2" charset="0"/>
              </a:rPr>
              <a:t> </a:t>
            </a: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stata però scelta una </a:t>
            </a:r>
            <a:r>
              <a:rPr lang="en-US" sz="1400">
                <a:latin typeface="Poppins Medium" panose="00000600000000000000" pitchFamily="2" charset="0"/>
                <a:cs typeface="Poppins Medium" panose="00000600000000000000" pitchFamily="2" charset="0"/>
              </a:rPr>
              <a:t>linea di riferimento</a:t>
            </a: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 (più utile rispetto alla pressione atmosferica nulla) in corrispondenza del valore di pressione atmoferica normale (1 atm) al livello del mare: al di sotto di essa sono presenti stati di bassa pressione, al di sopra di alta pressione</a:t>
            </a:r>
          </a:p>
          <a:p>
            <a:pPr marL="742950" lvl="1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È stata rappresentata la </a:t>
            </a:r>
            <a:r>
              <a:rPr lang="en-US" sz="1400">
                <a:latin typeface="Poppins Medium" panose="00000600000000000000" pitchFamily="2" charset="0"/>
                <a:cs typeface="Poppins Medium" panose="00000600000000000000" pitchFamily="2" charset="0"/>
              </a:rPr>
              <a:t>dispersione dei dati intorno alla media </a:t>
            </a: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in termini di </a:t>
            </a:r>
            <a:r>
              <a:rPr lang="en-US" sz="1400">
                <a:latin typeface="Poppins Medium" panose="00000600000000000000" pitchFamily="2" charset="0"/>
                <a:cs typeface="Poppins Medium" panose="00000600000000000000" pitchFamily="2" charset="0"/>
              </a:rPr>
              <a:t>deviazione standard</a:t>
            </a: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: lo scopo è quello di mostrare come fenomeni di alta pressione siano più frequenti in inverno piuttosto che in estate</a:t>
            </a:r>
          </a:p>
        </p:txBody>
      </p:sp>
      <p:pic>
        <p:nvPicPr>
          <p:cNvPr id="19" name="Immagine 18">
            <a:extLst>
              <a:ext uri="{FF2B5EF4-FFF2-40B4-BE49-F238E27FC236}">
                <a16:creationId xmlns:a16="http://schemas.microsoft.com/office/drawing/2014/main" id="{53893F29-68CD-40AB-B132-BC7DC25B0A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7159" y="5190004"/>
            <a:ext cx="3258203" cy="811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7793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>
            <a:extLst>
              <a:ext uri="{FF2B5EF4-FFF2-40B4-BE49-F238E27FC236}">
                <a16:creationId xmlns:a16="http://schemas.microsoft.com/office/drawing/2014/main" id="{89B91983-B758-4281-AC68-D9F7AB480AD9}"/>
              </a:ext>
            </a:extLst>
          </p:cNvPr>
          <p:cNvSpPr txBox="1"/>
          <p:nvPr/>
        </p:nvSpPr>
        <p:spPr>
          <a:xfrm>
            <a:off x="731838" y="549973"/>
            <a:ext cx="1195959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Visualizzazioni secondarie:</a:t>
            </a:r>
          </a:p>
          <a:p>
            <a:r>
              <a:rPr lang="en-US" sz="320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andamenti delle variabili meteorologiche</a:t>
            </a:r>
            <a:endParaRPr lang="it-IT" sz="3200" dirty="0"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51FD34F7-E331-45F9-984B-6D3860116CA5}"/>
              </a:ext>
            </a:extLst>
          </p:cNvPr>
          <p:cNvCxnSpPr>
            <a:cxnSpLocks/>
          </p:cNvCxnSpPr>
          <p:nvPr/>
        </p:nvCxnSpPr>
        <p:spPr>
          <a:xfrm>
            <a:off x="769639" y="1627191"/>
            <a:ext cx="7441673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CA271CD2-B1BE-4492-A370-D611AF0AF7D9}"/>
              </a:ext>
            </a:extLst>
          </p:cNvPr>
          <p:cNvSpPr txBox="1"/>
          <p:nvPr/>
        </p:nvSpPr>
        <p:spPr>
          <a:xfrm>
            <a:off x="679861" y="2034970"/>
            <a:ext cx="4952843" cy="47397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La variabili studiate, in relazione all’andamento stagionale delle concentrazioni di </a:t>
            </a:r>
            <a:r>
              <a:rPr lang="en-US" sz="1400">
                <a:latin typeface="Poppins Medium" panose="00000600000000000000" pitchFamily="2" charset="0"/>
                <a:cs typeface="Poppins Medium" panose="00000600000000000000" pitchFamily="2" charset="0"/>
              </a:rPr>
              <a:t>O3,</a:t>
            </a: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 sono la </a:t>
            </a:r>
            <a:r>
              <a:rPr lang="en-US" sz="1400">
                <a:latin typeface="Poppins Medium" panose="00000600000000000000" pitchFamily="2" charset="0"/>
                <a:cs typeface="Poppins Medium" panose="00000600000000000000" pitchFamily="2" charset="0"/>
              </a:rPr>
              <a:t>temperatura massima giornaliera</a:t>
            </a: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 e la </a:t>
            </a:r>
            <a:r>
              <a:rPr lang="en-US" sz="1400">
                <a:latin typeface="Poppins Medium" panose="00000600000000000000" pitchFamily="2" charset="0"/>
                <a:cs typeface="Poppins Medium" panose="00000600000000000000" pitchFamily="2" charset="0"/>
              </a:rPr>
              <a:t>radiazione solare globale</a:t>
            </a: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 nella provincia di Milano 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Alte temperature e forte irraggiamento solare favoriscono infatti la reazione di formazione dell'ozono nella troposfera a partire dai suoi precursori 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Le misurazioni di entrambe le variabili sono state </a:t>
            </a:r>
            <a:r>
              <a:rPr lang="en-US" sz="1400">
                <a:latin typeface="Poppins Medium" panose="00000600000000000000" pitchFamily="2" charset="0"/>
                <a:cs typeface="Poppins Medium" panose="00000600000000000000" pitchFamily="2" charset="0"/>
              </a:rPr>
              <a:t>mediate mensilmente e negli ultimi 5 anni</a:t>
            </a:r>
            <a:endParaRPr lang="it-IT" sz="1400"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Per la visualizzazione si è scelto di usare un </a:t>
            </a:r>
            <a:r>
              <a:rPr lang="en-US" sz="1400">
                <a:latin typeface="Poppins Medium" panose="00000600000000000000" pitchFamily="2" charset="0"/>
                <a:cs typeface="Poppins Medium" panose="00000600000000000000" pitchFamily="2" charset="0"/>
              </a:rPr>
              <a:t>line chart 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Il valore medio è stato accompagnato da un valore di incertezza nella stima (intervallo di confidenza al 95%) rappresentato visivamente attraverso una banda e specificato, insieme al valore medio in un tooltip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endParaRPr lang="en-US" sz="1400"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  <p:cxnSp>
        <p:nvCxnSpPr>
          <p:cNvPr id="28" name="Connettore diritto 27">
            <a:extLst>
              <a:ext uri="{FF2B5EF4-FFF2-40B4-BE49-F238E27FC236}">
                <a16:creationId xmlns:a16="http://schemas.microsoft.com/office/drawing/2014/main" id="{33BBF892-9A10-4302-82A0-61CC7DDCCF85}"/>
              </a:ext>
            </a:extLst>
          </p:cNvPr>
          <p:cNvCxnSpPr>
            <a:cxnSpLocks/>
          </p:cNvCxnSpPr>
          <p:nvPr/>
        </p:nvCxnSpPr>
        <p:spPr>
          <a:xfrm>
            <a:off x="769639" y="1093791"/>
            <a:ext cx="4972793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7" name="Immagine 16">
            <a:extLst>
              <a:ext uri="{FF2B5EF4-FFF2-40B4-BE49-F238E27FC236}">
                <a16:creationId xmlns:a16="http://schemas.microsoft.com/office/drawing/2014/main" id="{D6AC811C-EAD9-401E-A784-7809241DBAF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401" b="12970"/>
          <a:stretch/>
        </p:blipFill>
        <p:spPr>
          <a:xfrm>
            <a:off x="5709006" y="2060576"/>
            <a:ext cx="3015894" cy="2584576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4AE57962-0AAF-4EF1-A3D4-444E42ACED4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908" b="11882"/>
          <a:stretch/>
        </p:blipFill>
        <p:spPr>
          <a:xfrm>
            <a:off x="8825175" y="2060576"/>
            <a:ext cx="3151117" cy="2584576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62F82FDE-435A-4DBF-A4CF-549A5CC13E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25175" y="4876799"/>
            <a:ext cx="3151117" cy="780419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52F3CE7A-AB27-4A6F-ACC0-10A0302723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9006" y="4876800"/>
            <a:ext cx="3015894" cy="780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379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6000">
              <a:schemeClr val="bg1"/>
            </a:gs>
            <a:gs pos="49000">
              <a:schemeClr val="bg1">
                <a:alpha val="80000"/>
              </a:schemeClr>
            </a:gs>
          </a:gsLst>
          <a:lin ang="10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ttotitolo 2">
            <a:extLst>
              <a:ext uri="{FF2B5EF4-FFF2-40B4-BE49-F238E27FC236}">
                <a16:creationId xmlns:a16="http://schemas.microsoft.com/office/drawing/2014/main" id="{E1FB86F8-6DF0-4339-BF37-90EEE1A1CE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5324" y="2068505"/>
            <a:ext cx="9858376" cy="2477892"/>
          </a:xfrm>
        </p:spPr>
        <p:txBody>
          <a:bodyPr>
            <a:noAutofit/>
          </a:bodyPr>
          <a:lstStyle/>
          <a:p>
            <a:pPr algn="l">
              <a:lnSpc>
                <a:spcPts val="4000"/>
              </a:lnSpc>
              <a:spcBef>
                <a:spcPts val="600"/>
              </a:spcBef>
              <a:defRPr/>
            </a:pPr>
            <a:r>
              <a:rPr lang="it-IT" sz="3600" b="1" spc="10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VALUTAZIONE DI QUALITÁ</a:t>
            </a:r>
          </a:p>
        </p:txBody>
      </p: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32D6E1D3-F7D7-4AD0-9490-0F16752E9883}"/>
              </a:ext>
            </a:extLst>
          </p:cNvPr>
          <p:cNvCxnSpPr>
            <a:cxnSpLocks/>
          </p:cNvCxnSpPr>
          <p:nvPr/>
        </p:nvCxnSpPr>
        <p:spPr>
          <a:xfrm>
            <a:off x="731838" y="2691917"/>
            <a:ext cx="6278562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03676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>
            <a:extLst>
              <a:ext uri="{FF2B5EF4-FFF2-40B4-BE49-F238E27FC236}">
                <a16:creationId xmlns:a16="http://schemas.microsoft.com/office/drawing/2014/main" id="{89B91983-B758-4281-AC68-D9F7AB480AD9}"/>
              </a:ext>
            </a:extLst>
          </p:cNvPr>
          <p:cNvSpPr txBox="1"/>
          <p:nvPr/>
        </p:nvSpPr>
        <p:spPr>
          <a:xfrm>
            <a:off x="704849" y="549275"/>
            <a:ext cx="101060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Valutazione euristica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D13A722D-E148-4971-82F3-1C191AFD95ED}"/>
              </a:ext>
            </a:extLst>
          </p:cNvPr>
          <p:cNvSpPr txBox="1"/>
          <p:nvPr/>
        </p:nvSpPr>
        <p:spPr>
          <a:xfrm>
            <a:off x="704847" y="2024062"/>
            <a:ext cx="5246691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Problemi di usabilità emersi</a:t>
            </a:r>
            <a:r>
              <a:rPr lang="it-IT" sz="1400" dirty="0">
                <a:latin typeface="Poppins Light" panose="00000400000000000000" pitchFamily="2" charset="0"/>
                <a:cs typeface="Poppins Light" panose="00000400000000000000" pitchFamily="2" charset="0"/>
              </a:rPr>
              <a:t>, ed in seguito risolti, coinvolgendo 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6 utenti </a:t>
            </a:r>
            <a:r>
              <a:rPr lang="it-IT" sz="1400" dirty="0">
                <a:latin typeface="Poppins Light" panose="00000400000000000000" pitchFamily="2" charset="0"/>
                <a:cs typeface="Poppins Light" panose="00000400000000000000" pitchFamily="2" charset="0"/>
              </a:rPr>
              <a:t>esterni al progetto: 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Difficoltà nel riconoscere 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la presenza di tasti ed 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elementi interattivi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Colorazione</a:t>
            </a:r>
            <a:r>
              <a:rPr lang="it-IT" sz="1400" dirty="0">
                <a:latin typeface="Poppins Light" panose="00000400000000000000" pitchFamily="2" charset="0"/>
                <a:cs typeface="Poppins Light" panose="00000400000000000000" pitchFamily="2" charset="0"/>
              </a:rPr>
              <a:t> controintuitiva della 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timeline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Basso contrasto tra le diverse linee di riferimento 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al context nella visualizzazione principale</a:t>
            </a:r>
            <a:endParaRPr lang="it-IT" sz="1400" dirty="0">
              <a:latin typeface="Poppins Light" panose="00000400000000000000" pitchFamily="2" charset="0"/>
              <a:cs typeface="Poppins Light" panose="00000400000000000000" pitchFamily="2" charset="0"/>
            </a:endParaRP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Mancanza riferimento cromatico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 nei grafici di 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temperatura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 e 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radiazione solare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it-IT" sz="1400"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51FD34F7-E331-45F9-984B-6D3860116CA5}"/>
              </a:ext>
            </a:extLst>
          </p:cNvPr>
          <p:cNvCxnSpPr>
            <a:cxnSpLocks/>
          </p:cNvCxnSpPr>
          <p:nvPr/>
        </p:nvCxnSpPr>
        <p:spPr>
          <a:xfrm>
            <a:off x="772998" y="1134050"/>
            <a:ext cx="3821862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89737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>
            <a:extLst>
              <a:ext uri="{FF2B5EF4-FFF2-40B4-BE49-F238E27FC236}">
                <a16:creationId xmlns:a16="http://schemas.microsoft.com/office/drawing/2014/main" id="{89B91983-B758-4281-AC68-D9F7AB480AD9}"/>
              </a:ext>
            </a:extLst>
          </p:cNvPr>
          <p:cNvSpPr txBox="1"/>
          <p:nvPr/>
        </p:nvSpPr>
        <p:spPr>
          <a:xfrm>
            <a:off x="704849" y="549275"/>
            <a:ext cx="101060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Valutazione euristica: etichette elementi interattivi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D13A722D-E148-4971-82F3-1C191AFD95ED}"/>
              </a:ext>
            </a:extLst>
          </p:cNvPr>
          <p:cNvSpPr txBox="1"/>
          <p:nvPr/>
        </p:nvSpPr>
        <p:spPr>
          <a:xfrm>
            <a:off x="704847" y="2024062"/>
            <a:ext cx="524669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Sono state riscontrate delle difficoltà nel riconoscere quali fossero gli 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elementi interattivi 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della visualizzazione poiché 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non erano adeguatamente segnalati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Questa problematica è stata risolta con 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l’aggiunta di etichette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 in prossimità degli elementi interattivi in modo da aumentare la fruibilità </a:t>
            </a:r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51FD34F7-E331-45F9-984B-6D3860116CA5}"/>
              </a:ext>
            </a:extLst>
          </p:cNvPr>
          <p:cNvCxnSpPr>
            <a:cxnSpLocks/>
          </p:cNvCxnSpPr>
          <p:nvPr/>
        </p:nvCxnSpPr>
        <p:spPr>
          <a:xfrm>
            <a:off x="772998" y="1134050"/>
            <a:ext cx="9254922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9" name="Immagine 8">
            <a:extLst>
              <a:ext uri="{FF2B5EF4-FFF2-40B4-BE49-F238E27FC236}">
                <a16:creationId xmlns:a16="http://schemas.microsoft.com/office/drawing/2014/main" id="{2F03BC69-3907-4F09-9B6A-615882BAD7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0462" y="3205646"/>
            <a:ext cx="5184775" cy="666165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AB2D8C21-AAE6-4785-8684-AC70F966B2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41"/>
          <a:stretch/>
        </p:blipFill>
        <p:spPr>
          <a:xfrm>
            <a:off x="6240462" y="4103835"/>
            <a:ext cx="5184775" cy="1112348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48922778-BCFE-440D-9193-B5506BA2EB7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568" t="12714" b="11221"/>
          <a:stretch/>
        </p:blipFill>
        <p:spPr>
          <a:xfrm>
            <a:off x="6240463" y="2060578"/>
            <a:ext cx="5184775" cy="913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622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>
            <a:extLst>
              <a:ext uri="{FF2B5EF4-FFF2-40B4-BE49-F238E27FC236}">
                <a16:creationId xmlns:a16="http://schemas.microsoft.com/office/drawing/2014/main" id="{89B91983-B758-4281-AC68-D9F7AB480AD9}"/>
              </a:ext>
            </a:extLst>
          </p:cNvPr>
          <p:cNvSpPr txBox="1"/>
          <p:nvPr/>
        </p:nvSpPr>
        <p:spPr>
          <a:xfrm>
            <a:off x="704849" y="549275"/>
            <a:ext cx="101060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Valutazione euristica: colorazione timeline 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D13A722D-E148-4971-82F3-1C191AFD95ED}"/>
              </a:ext>
            </a:extLst>
          </p:cNvPr>
          <p:cNvSpPr txBox="1"/>
          <p:nvPr/>
        </p:nvSpPr>
        <p:spPr>
          <a:xfrm>
            <a:off x="704847" y="2024062"/>
            <a:ext cx="524669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La 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colorazione originale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 della timeline prevedeva un colore blu scuro che, venendo confuso per grigio, sembrava definire un andamento a ritroso nel tempo e quindi 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controintuitivo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Questa problematica è stata 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risolta cambiando il colore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 del periodo ‘passato’ rispetto all’evento selezionato</a:t>
            </a:r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51FD34F7-E331-45F9-984B-6D3860116CA5}"/>
              </a:ext>
            </a:extLst>
          </p:cNvPr>
          <p:cNvCxnSpPr>
            <a:cxnSpLocks/>
          </p:cNvCxnSpPr>
          <p:nvPr/>
        </p:nvCxnSpPr>
        <p:spPr>
          <a:xfrm>
            <a:off x="772998" y="1134050"/>
            <a:ext cx="7719069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3" name="Immagine 2">
            <a:extLst>
              <a:ext uri="{FF2B5EF4-FFF2-40B4-BE49-F238E27FC236}">
                <a16:creationId xmlns:a16="http://schemas.microsoft.com/office/drawing/2014/main" id="{AE8E5636-D962-4A80-B717-8C6E8E8B5D1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575" t="1621" r="13577" b="39201"/>
          <a:stretch/>
        </p:blipFill>
        <p:spPr>
          <a:xfrm>
            <a:off x="5857083" y="2060575"/>
            <a:ext cx="5534818" cy="1332865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604532A2-5372-4122-8FC8-0F7B3549180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6" t="44401" r="12034" b="312"/>
          <a:stretch/>
        </p:blipFill>
        <p:spPr>
          <a:xfrm>
            <a:off x="6240463" y="3464561"/>
            <a:ext cx="5151437" cy="1404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87463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>
            <a:extLst>
              <a:ext uri="{FF2B5EF4-FFF2-40B4-BE49-F238E27FC236}">
                <a16:creationId xmlns:a16="http://schemas.microsoft.com/office/drawing/2014/main" id="{89B91983-B758-4281-AC68-D9F7AB480AD9}"/>
              </a:ext>
            </a:extLst>
          </p:cNvPr>
          <p:cNvSpPr txBox="1"/>
          <p:nvPr/>
        </p:nvSpPr>
        <p:spPr>
          <a:xfrm>
            <a:off x="704849" y="549275"/>
            <a:ext cx="101060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Valutazione euristica: riferimenti ai mesi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D13A722D-E148-4971-82F3-1C191AFD95ED}"/>
              </a:ext>
            </a:extLst>
          </p:cNvPr>
          <p:cNvSpPr txBox="1"/>
          <p:nvPr/>
        </p:nvSpPr>
        <p:spPr>
          <a:xfrm>
            <a:off x="704847" y="2024062"/>
            <a:ext cx="5246691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Inizialmente i 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riferimenti al </a:t>
            </a:r>
            <a:r>
              <a:rPr lang="it-IT" sz="1400" err="1">
                <a:latin typeface="Poppins Medium" panose="00000600000000000000" pitchFamily="2" charset="0"/>
                <a:cs typeface="Poppins Medium" panose="00000600000000000000" pitchFamily="2" charset="0"/>
              </a:rPr>
              <a:t>context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 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mensile della visualizzazione principale erano dello 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stesso colore 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e non permettevano a colpo d’occhio di rintracciare la didascalia corretta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Questa problematica è stata 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risolta differenziando i colori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 dei riferimenti</a:t>
            </a:r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51FD34F7-E331-45F9-984B-6D3860116CA5}"/>
              </a:ext>
            </a:extLst>
          </p:cNvPr>
          <p:cNvCxnSpPr>
            <a:cxnSpLocks/>
          </p:cNvCxnSpPr>
          <p:nvPr/>
        </p:nvCxnSpPr>
        <p:spPr>
          <a:xfrm>
            <a:off x="772998" y="1134050"/>
            <a:ext cx="7355002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8" name="Immagine 7">
            <a:extLst>
              <a:ext uri="{FF2B5EF4-FFF2-40B4-BE49-F238E27FC236}">
                <a16:creationId xmlns:a16="http://schemas.microsoft.com/office/drawing/2014/main" id="{BA95E614-6632-4700-8F4C-122A030B041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1" t="54727" r="17777" b="7653"/>
          <a:stretch/>
        </p:blipFill>
        <p:spPr>
          <a:xfrm>
            <a:off x="6240463" y="2060576"/>
            <a:ext cx="5187266" cy="1334134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7CE460EA-9A5A-4B88-B981-57B8CB1CE86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56" t="5431" r="12730" b="21908"/>
          <a:stretch/>
        </p:blipFill>
        <p:spPr>
          <a:xfrm>
            <a:off x="6244290" y="3463291"/>
            <a:ext cx="5180948" cy="1405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16615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>
            <a:extLst>
              <a:ext uri="{FF2B5EF4-FFF2-40B4-BE49-F238E27FC236}">
                <a16:creationId xmlns:a16="http://schemas.microsoft.com/office/drawing/2014/main" id="{89B91983-B758-4281-AC68-D9F7AB480AD9}"/>
              </a:ext>
            </a:extLst>
          </p:cNvPr>
          <p:cNvSpPr txBox="1"/>
          <p:nvPr/>
        </p:nvSpPr>
        <p:spPr>
          <a:xfrm>
            <a:off x="704849" y="549275"/>
            <a:ext cx="101060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Valutazione euristica: mancanza riferimento cromatico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D13A722D-E148-4971-82F3-1C191AFD95ED}"/>
              </a:ext>
            </a:extLst>
          </p:cNvPr>
          <p:cNvSpPr txBox="1"/>
          <p:nvPr/>
        </p:nvSpPr>
        <p:spPr>
          <a:xfrm>
            <a:off x="704847" y="2024062"/>
            <a:ext cx="524669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I 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line chart 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interessati da questo problema sono quelli nelle pagine relative all’ozono troposferico, al PM e al biossido di azoto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In queste pagine le visualizzazioni relative alle variabili meteorologiche di 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temperatura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 massima e 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radiazione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 solare globale sono 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sovrapposti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Anche in questo caso si tratta di una 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cattiva scelta dei colori 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che non permette di riconoscere a colpo d’occhio il grafico a cui si fa riferimento nel context: inizialmente le linee presenti nei due grafici erano rappresentate con lo stesso colore 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Questa problematica è stata 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risolta differenziando i colori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 delle linee nei due grafici per poterli richiamare più facilmente all’interno del context (colorando il testo con il colore corrispondente)</a:t>
            </a:r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51FD34F7-E331-45F9-984B-6D3860116CA5}"/>
              </a:ext>
            </a:extLst>
          </p:cNvPr>
          <p:cNvCxnSpPr>
            <a:cxnSpLocks/>
          </p:cNvCxnSpPr>
          <p:nvPr/>
        </p:nvCxnSpPr>
        <p:spPr>
          <a:xfrm>
            <a:off x="772998" y="1134050"/>
            <a:ext cx="9937335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7" name="Immagine 6">
            <a:extLst>
              <a:ext uri="{FF2B5EF4-FFF2-40B4-BE49-F238E27FC236}">
                <a16:creationId xmlns:a16="http://schemas.microsoft.com/office/drawing/2014/main" id="{324EBD95-D847-4D10-BFF7-8B0B2308DEA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1" r="15923" b="12285"/>
          <a:stretch/>
        </p:blipFill>
        <p:spPr>
          <a:xfrm>
            <a:off x="6095999" y="2060579"/>
            <a:ext cx="2820901" cy="1695013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6177A0A3-600B-4002-B6EB-818D05DC303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r="20476" b="11474"/>
          <a:stretch/>
        </p:blipFill>
        <p:spPr>
          <a:xfrm>
            <a:off x="9077849" y="2060579"/>
            <a:ext cx="2409304" cy="1695012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474125BC-03BF-46FC-A4EB-1AC09A278F2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16943" b="19348"/>
          <a:stretch/>
        </p:blipFill>
        <p:spPr>
          <a:xfrm>
            <a:off x="6083514" y="4299864"/>
            <a:ext cx="2833387" cy="1634592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C83BBE16-090E-4074-9C51-004EBC1F89A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17004" b="20334"/>
          <a:stretch/>
        </p:blipFill>
        <p:spPr>
          <a:xfrm>
            <a:off x="9048878" y="4299864"/>
            <a:ext cx="2438276" cy="1634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8730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>
            <a:extLst>
              <a:ext uri="{FF2B5EF4-FFF2-40B4-BE49-F238E27FC236}">
                <a16:creationId xmlns:a16="http://schemas.microsoft.com/office/drawing/2014/main" id="{89B91983-B758-4281-AC68-D9F7AB480AD9}"/>
              </a:ext>
            </a:extLst>
          </p:cNvPr>
          <p:cNvSpPr txBox="1"/>
          <p:nvPr/>
        </p:nvSpPr>
        <p:spPr>
          <a:xfrm>
            <a:off x="704849" y="549275"/>
            <a:ext cx="101060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User test</a:t>
            </a:r>
            <a:r>
              <a:rPr lang="it-IT" sz="320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: Task 1</a:t>
            </a:r>
            <a:endParaRPr lang="it-IT" sz="3200" dirty="0"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D13A722D-E148-4971-82F3-1C191AFD95ED}"/>
              </a:ext>
            </a:extLst>
          </p:cNvPr>
          <p:cNvSpPr txBox="1"/>
          <p:nvPr/>
        </p:nvSpPr>
        <p:spPr>
          <a:xfrm>
            <a:off x="704847" y="2024062"/>
            <a:ext cx="5246691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Mira a valutare la corretta interpretazione della viualizzazione principale, in particolare sfruttando l’interazione della bar chart che mostra </a:t>
            </a:r>
            <a:r>
              <a:rPr lang="en-US" sz="1400">
                <a:latin typeface="Poppins Medium" panose="00000600000000000000" pitchFamily="2" charset="0"/>
                <a:cs typeface="Poppins Medium" panose="00000600000000000000" pitchFamily="2" charset="0"/>
              </a:rPr>
              <a:t>la percentuale di giorni</a:t>
            </a: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 classificati con una certa valutazione in un certo anno</a:t>
            </a:r>
            <a:endParaRPr lang="it-IT" sz="1400">
              <a:latin typeface="Poppins Light" panose="00000400000000000000" pitchFamily="2" charset="0"/>
              <a:cs typeface="Poppins Light" panose="00000400000000000000" pitchFamily="2" charset="0"/>
            </a:endParaRP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it-IT" sz="1400" i="1">
                <a:latin typeface="Poppins Light" panose="00000400000000000000" pitchFamily="2" charset="0"/>
                <a:cs typeface="Poppins Light" panose="00000400000000000000" pitchFamily="2" charset="0"/>
              </a:rPr>
              <a:t>«Dal 2006 ad 2021 quale anno ha avuto il maggior numero di giorni con una qualità dell’aria classificata ‘molto scarsa’?»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Tempo di esecuzione ottimale</a:t>
            </a:r>
            <a:r>
              <a:rPr lang="it-IT" sz="1400" b="1"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ottenuto mediando i tempi dei 4 sviluppatori</a:t>
            </a:r>
            <a:r>
              <a:rPr lang="it-IT" sz="1400" dirty="0">
                <a:latin typeface="Poppins Light" panose="00000400000000000000" pitchFamily="2" charset="0"/>
                <a:cs typeface="Poppins Light" panose="00000400000000000000" pitchFamily="2" charset="0"/>
              </a:rPr>
              <a:t>: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 167.7 ± 19.5s (IC 95%)</a:t>
            </a:r>
            <a:endParaRPr lang="it-IT" sz="1400" dirty="0">
              <a:latin typeface="Poppins Light" panose="00000400000000000000" pitchFamily="2" charset="0"/>
              <a:cs typeface="Poppins Light" panose="00000400000000000000" pitchFamily="2" charset="0"/>
            </a:endParaRP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it-IT" sz="1400" dirty="0">
                <a:latin typeface="Poppins Light" panose="00000400000000000000" pitchFamily="2" charset="0"/>
                <a:cs typeface="Poppins Light" panose="00000400000000000000" pitchFamily="2" charset="0"/>
              </a:rPr>
              <a:t>Valore 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medio del</a:t>
            </a:r>
            <a:r>
              <a:rPr lang="it-IT" sz="1400" dirty="0"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tempo impiegato dai 13 utenti testati: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 188.3 ± 18.0s (IC 95%)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Il task è stato 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portato a termine da tutti gli utenti 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in un tempo simile a quello ottimale</a:t>
            </a:r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51FD34F7-E331-45F9-984B-6D3860116CA5}"/>
              </a:ext>
            </a:extLst>
          </p:cNvPr>
          <p:cNvCxnSpPr>
            <a:cxnSpLocks/>
          </p:cNvCxnSpPr>
          <p:nvPr/>
        </p:nvCxnSpPr>
        <p:spPr>
          <a:xfrm>
            <a:off x="772998" y="1134050"/>
            <a:ext cx="3062402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3" name="Immagine 2">
            <a:extLst>
              <a:ext uri="{FF2B5EF4-FFF2-40B4-BE49-F238E27FC236}">
                <a16:creationId xmlns:a16="http://schemas.microsoft.com/office/drawing/2014/main" id="{EA2008C4-BDE9-4837-B3F3-67A522586A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7134" y="2060575"/>
            <a:ext cx="2052002" cy="2874835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6E04DA85-736E-4144-BE51-B045E5F366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0001" y="2060575"/>
            <a:ext cx="2535238" cy="2871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1500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>
            <a:extLst>
              <a:ext uri="{FF2B5EF4-FFF2-40B4-BE49-F238E27FC236}">
                <a16:creationId xmlns:a16="http://schemas.microsoft.com/office/drawing/2014/main" id="{89B91983-B758-4281-AC68-D9F7AB480AD9}"/>
              </a:ext>
            </a:extLst>
          </p:cNvPr>
          <p:cNvSpPr txBox="1"/>
          <p:nvPr/>
        </p:nvSpPr>
        <p:spPr>
          <a:xfrm>
            <a:off x="704847" y="549275"/>
            <a:ext cx="101060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Monitoraggio dell’aria nell’agglomerato di Milano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D13A722D-E148-4971-82F3-1C191AFD95ED}"/>
              </a:ext>
            </a:extLst>
          </p:cNvPr>
          <p:cNvSpPr txBox="1"/>
          <p:nvPr/>
        </p:nvSpPr>
        <p:spPr>
          <a:xfrm>
            <a:off x="704847" y="2024062"/>
            <a:ext cx="5246691" cy="4370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ARPA Lombardia 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effettua la 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valutazione della qualità dell’aria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 in maniera sistematica e costante, sull’intero territorio regionale </a:t>
            </a: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(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secondo la Direttiva 2008/50/CE, recepita dal D. Lgs. 155/2010), attraverso una rete di stazioni diffuse sul territorio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I dati ottenuti dalle rilevazioni effettuate da ARPA sono pubblicati sulla piattaforma 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  <a:hlinkClick r:id="rId2"/>
              </a:rPr>
              <a:t>Open Data di Regione Lombardia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Il territorio lombardo è suddiviso in zone e agglomerati urbani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I territori della Val Padana, per via dell’alto tasso di urbanizzazione e di fattori orografici e meteorologici, sono tra le zone più inquinate d'Europa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L’agglomerato di Milano include circa 3 milioni di abitanti, comprende le città di Milano, Monza, Como e territori limitrofi e viene costantemente monitorato attraverso </a:t>
            </a:r>
            <a:r>
              <a:rPr lang="it-IT" sz="1400" b="1">
                <a:solidFill>
                  <a:schemeClr val="accent1">
                    <a:lumMod val="60000"/>
                    <a:lumOff val="40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39 stazioni</a:t>
            </a:r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51FD34F7-E331-45F9-984B-6D3860116CA5}"/>
              </a:ext>
            </a:extLst>
          </p:cNvPr>
          <p:cNvCxnSpPr>
            <a:cxnSpLocks/>
          </p:cNvCxnSpPr>
          <p:nvPr/>
        </p:nvCxnSpPr>
        <p:spPr>
          <a:xfrm>
            <a:off x="772998" y="1134050"/>
            <a:ext cx="8972135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1" name="Immagine 10" descr="Immagine che contiene mappa&#10;&#10;Descrizione generata automaticamente">
            <a:extLst>
              <a:ext uri="{FF2B5EF4-FFF2-40B4-BE49-F238E27FC236}">
                <a16:creationId xmlns:a16="http://schemas.microsoft.com/office/drawing/2014/main" id="{52CD50BE-CECE-4498-9933-3776982C61C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94" b="30139"/>
          <a:stretch/>
        </p:blipFill>
        <p:spPr>
          <a:xfrm>
            <a:off x="6240464" y="2583794"/>
            <a:ext cx="3951591" cy="3761443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232BDD57-CCCF-4658-A036-A259FCE2CAA7}"/>
              </a:ext>
            </a:extLst>
          </p:cNvPr>
          <p:cNvSpPr txBox="1"/>
          <p:nvPr/>
        </p:nvSpPr>
        <p:spPr>
          <a:xfrm>
            <a:off x="6240465" y="2060575"/>
            <a:ext cx="4430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Mappa dei comuni dell'agglomerato di Milano e posizione delle stazioni di monitoraggio</a:t>
            </a:r>
          </a:p>
        </p:txBody>
      </p:sp>
    </p:spTree>
    <p:extLst>
      <p:ext uri="{BB962C8B-B14F-4D97-AF65-F5344CB8AC3E}">
        <p14:creationId xmlns:p14="http://schemas.microsoft.com/office/powerpoint/2010/main" val="264362059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>
            <a:extLst>
              <a:ext uri="{FF2B5EF4-FFF2-40B4-BE49-F238E27FC236}">
                <a16:creationId xmlns:a16="http://schemas.microsoft.com/office/drawing/2014/main" id="{89B91983-B758-4281-AC68-D9F7AB480AD9}"/>
              </a:ext>
            </a:extLst>
          </p:cNvPr>
          <p:cNvSpPr txBox="1"/>
          <p:nvPr/>
        </p:nvSpPr>
        <p:spPr>
          <a:xfrm>
            <a:off x="704849" y="549275"/>
            <a:ext cx="101060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User test: Task 2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D13A722D-E148-4971-82F3-1C191AFD95ED}"/>
              </a:ext>
            </a:extLst>
          </p:cNvPr>
          <p:cNvSpPr txBox="1"/>
          <p:nvPr/>
        </p:nvSpPr>
        <p:spPr>
          <a:xfrm>
            <a:off x="704847" y="2024062"/>
            <a:ext cx="5705097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Mira a valutare la corretta interpretazione della visualizzazione principale (in particolare della heatmap), per quanto riguarda gli andamenti stagionali della qualità dell’aria 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it-IT" sz="1400" i="1">
                <a:latin typeface="Poppins Light" panose="00000400000000000000" pitchFamily="2" charset="0"/>
                <a:cs typeface="Poppins Light" panose="00000400000000000000" pitchFamily="2" charset="0"/>
              </a:rPr>
              <a:t>«Quale inquinante influenza maggiormente il punteggio nei mesi estivi? E quale fenomeno meteorologico è fortemente correlato alla sua concentrazione?»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Tempo di esecuzione ottimale</a:t>
            </a:r>
            <a:r>
              <a:rPr lang="it-IT" sz="1400" b="1"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ottenuto mediando i tempi dei 4 sviluppatori: 29.9 ± 15.7s (IC 95%)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Valore medio del 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tempo impiegato dai 13 utenti testati: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 59.0 ± 27.1s (IC 95%)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Il task è stato 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portato a termine da tutti gli utenti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, da notare come 3 utenti abbiano impiegato un tempo molto elevato poiché hanno navigato le schede relative ai singoli inquinanti per dare la risposta e non hanno utilizzato l’interazione e il context della visualizzazione nella pagina principale</a:t>
            </a:r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51FD34F7-E331-45F9-984B-6D3860116CA5}"/>
              </a:ext>
            </a:extLst>
          </p:cNvPr>
          <p:cNvCxnSpPr>
            <a:cxnSpLocks/>
          </p:cNvCxnSpPr>
          <p:nvPr/>
        </p:nvCxnSpPr>
        <p:spPr>
          <a:xfrm>
            <a:off x="772998" y="1134050"/>
            <a:ext cx="3062402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7" name="Immagine 6">
            <a:extLst>
              <a:ext uri="{FF2B5EF4-FFF2-40B4-BE49-F238E27FC236}">
                <a16:creationId xmlns:a16="http://schemas.microsoft.com/office/drawing/2014/main" id="{7C65D05F-9FF7-4A0B-A2FA-469803E1AA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97134" y="2060575"/>
            <a:ext cx="2052002" cy="2874835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0208E6D9-7A2C-4EC8-9C3C-EDCBB92CE2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90001" y="2060575"/>
            <a:ext cx="2535237" cy="2871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84611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>
            <a:extLst>
              <a:ext uri="{FF2B5EF4-FFF2-40B4-BE49-F238E27FC236}">
                <a16:creationId xmlns:a16="http://schemas.microsoft.com/office/drawing/2014/main" id="{89B91983-B758-4281-AC68-D9F7AB480AD9}"/>
              </a:ext>
            </a:extLst>
          </p:cNvPr>
          <p:cNvSpPr txBox="1"/>
          <p:nvPr/>
        </p:nvSpPr>
        <p:spPr>
          <a:xfrm>
            <a:off x="704849" y="549275"/>
            <a:ext cx="101060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Questionario psicometrico</a:t>
            </a:r>
            <a:r>
              <a:rPr lang="it-IT" sz="320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: distribuzione dei voti</a:t>
            </a:r>
            <a:endParaRPr lang="it-IT" sz="3200" dirty="0"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D13A722D-E148-4971-82F3-1C191AFD95ED}"/>
              </a:ext>
            </a:extLst>
          </p:cNvPr>
          <p:cNvSpPr txBox="1"/>
          <p:nvPr/>
        </p:nvSpPr>
        <p:spPr>
          <a:xfrm>
            <a:off x="704847" y="2024062"/>
            <a:ext cx="524669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Il questionario psicometrico è stato somministrato a 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28 utenti 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e mira a valutare la qualità della visualizzazione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È basato sulla 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scala Cabitza-</a:t>
            </a:r>
            <a:r>
              <a:rPr lang="it-IT" sz="1400" err="1">
                <a:latin typeface="Poppins Medium" panose="00000600000000000000" pitchFamily="2" charset="0"/>
                <a:cs typeface="Poppins Medium" panose="00000600000000000000" pitchFamily="2" charset="0"/>
              </a:rPr>
              <a:t>Locoro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 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che mira a valutare</a:t>
            </a:r>
            <a:r>
              <a:rPr lang="it-IT" sz="1400" dirty="0">
                <a:latin typeface="Poppins Light" panose="00000400000000000000" pitchFamily="2" charset="0"/>
                <a:cs typeface="Poppins Light" panose="00000400000000000000" pitchFamily="2" charset="0"/>
              </a:rPr>
              <a:t> utilità, chiarezza, </a:t>
            </a:r>
            <a:r>
              <a:rPr lang="it-IT" sz="1400" dirty="0" err="1">
                <a:latin typeface="Poppins Light" panose="00000400000000000000" pitchFamily="2" charset="0"/>
                <a:cs typeface="Poppins Light" panose="00000400000000000000" pitchFamily="2" charset="0"/>
              </a:rPr>
              <a:t>informatività</a:t>
            </a:r>
            <a:r>
              <a:rPr lang="it-IT" sz="1400" dirty="0">
                <a:latin typeface="Poppins Light" panose="00000400000000000000" pitchFamily="2" charset="0"/>
                <a:cs typeface="Poppins Light" panose="00000400000000000000" pitchFamily="2" charset="0"/>
              </a:rPr>
              <a:t> e bellezza della visualizzazione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it-IT" sz="1400" dirty="0">
                <a:latin typeface="Poppins Light" panose="00000400000000000000" pitchFamily="2" charset="0"/>
                <a:cs typeface="Poppins Light" panose="00000400000000000000" pitchFamily="2" charset="0"/>
              </a:rPr>
              <a:t>Le 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votazioni</a:t>
            </a:r>
            <a:r>
              <a:rPr lang="it-IT" sz="1400" dirty="0">
                <a:latin typeface="Poppins Light" panose="00000400000000000000" pitchFamily="2" charset="0"/>
                <a:cs typeface="Poppins Light" panose="00000400000000000000" pitchFamily="2" charset="0"/>
              </a:rPr>
              <a:t> rispetto ai singoli 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aspetti</a:t>
            </a:r>
            <a:r>
              <a:rPr lang="it-IT" sz="1400" dirty="0">
                <a:latin typeface="Poppins Light" panose="00000400000000000000" pitchFamily="2" charset="0"/>
                <a:cs typeface="Poppins Light" panose="00000400000000000000" pitchFamily="2" charset="0"/>
              </a:rPr>
              <a:t> sono state 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tutte positive</a:t>
            </a:r>
            <a:r>
              <a:rPr lang="it-IT" sz="1400" dirty="0">
                <a:latin typeface="Poppins Light" panose="00000400000000000000" pitchFamily="2" charset="0"/>
                <a:cs typeface="Poppins Light" panose="00000400000000000000" pitchFamily="2" charset="0"/>
              </a:rPr>
              <a:t> (punteggio &gt;3) 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tranne</a:t>
            </a:r>
            <a:r>
              <a:rPr lang="it-IT" sz="1400" dirty="0">
                <a:latin typeface="Poppins Light" panose="00000400000000000000" pitchFamily="2" charset="0"/>
                <a:cs typeface="Poppins Light" panose="00000400000000000000" pitchFamily="2" charset="0"/>
              </a:rPr>
              <a:t> per l’aspetto della 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chiarezza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 che ha ricevuto due voti discreti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Dai </a:t>
            </a:r>
            <a:r>
              <a:rPr lang="it-IT" sz="1400" i="1" err="1">
                <a:latin typeface="Poppins Light" panose="00000400000000000000" pitchFamily="2" charset="0"/>
                <a:cs typeface="Poppins Light" panose="00000400000000000000" pitchFamily="2" charset="0"/>
              </a:rPr>
              <a:t>violin</a:t>
            </a:r>
            <a:r>
              <a:rPr lang="it-IT" sz="1400" i="1">
                <a:latin typeface="Poppins Light" panose="00000400000000000000" pitchFamily="2" charset="0"/>
                <a:cs typeface="Poppins Light" panose="00000400000000000000" pitchFamily="2" charset="0"/>
              </a:rPr>
              <a:t> plot 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si può apprezzare la 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distribuzione dei voti 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nei diversi aspetti valutati: tutti i parametri risultano 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molto alti 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(5 e 6) mentre come già notato l’aspetto della 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chiarezza è stato leggermente penalizzato</a:t>
            </a:r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51FD34F7-E331-45F9-984B-6D3860116CA5}"/>
              </a:ext>
            </a:extLst>
          </p:cNvPr>
          <p:cNvCxnSpPr>
            <a:cxnSpLocks/>
          </p:cNvCxnSpPr>
          <p:nvPr/>
        </p:nvCxnSpPr>
        <p:spPr>
          <a:xfrm>
            <a:off x="772998" y="1134050"/>
            <a:ext cx="8870535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3" name="Immagine 2">
            <a:extLst>
              <a:ext uri="{FF2B5EF4-FFF2-40B4-BE49-F238E27FC236}">
                <a16:creationId xmlns:a16="http://schemas.microsoft.com/office/drawing/2014/main" id="{D7FAD79F-22E0-47B5-9590-53C07F341F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9183" y="2060575"/>
            <a:ext cx="4804833" cy="2127722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CE2858D7-F484-4413-B3EC-73AB4E2F22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9183" y="4295610"/>
            <a:ext cx="4190470" cy="2106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26651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>
            <a:extLst>
              <a:ext uri="{FF2B5EF4-FFF2-40B4-BE49-F238E27FC236}">
                <a16:creationId xmlns:a16="http://schemas.microsoft.com/office/drawing/2014/main" id="{89B91983-B758-4281-AC68-D9F7AB480AD9}"/>
              </a:ext>
            </a:extLst>
          </p:cNvPr>
          <p:cNvSpPr txBox="1"/>
          <p:nvPr/>
        </p:nvSpPr>
        <p:spPr>
          <a:xfrm>
            <a:off x="704849" y="549275"/>
            <a:ext cx="101060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Questionario psicometrico: correlazione tra i voti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D13A722D-E148-4971-82F3-1C191AFD95ED}"/>
              </a:ext>
            </a:extLst>
          </p:cNvPr>
          <p:cNvSpPr txBox="1"/>
          <p:nvPr/>
        </p:nvSpPr>
        <p:spPr>
          <a:xfrm>
            <a:off x="704847" y="2024062"/>
            <a:ext cx="524669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Dal grafico delle 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correlazioni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 tra i voti si nota che i gli attributi più legati 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al valore complessivo dell’infografica 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sono quelli dell’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utilità 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e dell’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informatività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Data la 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correlazione positiva 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si evince quindi come chi ha valutato positivamente la visualizzazione abbia anche apprezzato l’utilità e l’informatività della stessa</a:t>
            </a:r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51FD34F7-E331-45F9-984B-6D3860116CA5}"/>
              </a:ext>
            </a:extLst>
          </p:cNvPr>
          <p:cNvCxnSpPr>
            <a:cxnSpLocks/>
          </p:cNvCxnSpPr>
          <p:nvPr/>
        </p:nvCxnSpPr>
        <p:spPr>
          <a:xfrm>
            <a:off x="772998" y="1134050"/>
            <a:ext cx="8929802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7" name="Immagine 6">
            <a:extLst>
              <a:ext uri="{FF2B5EF4-FFF2-40B4-BE49-F238E27FC236}">
                <a16:creationId xmlns:a16="http://schemas.microsoft.com/office/drawing/2014/main" id="{CD85D90B-2A66-4A1B-932F-50E5B0D3CA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40463" y="2060575"/>
            <a:ext cx="4827633" cy="4033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51080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>
            <a:extLst>
              <a:ext uri="{FF2B5EF4-FFF2-40B4-BE49-F238E27FC236}">
                <a16:creationId xmlns:a16="http://schemas.microsoft.com/office/drawing/2014/main" id="{89B91983-B758-4281-AC68-D9F7AB480AD9}"/>
              </a:ext>
            </a:extLst>
          </p:cNvPr>
          <p:cNvSpPr txBox="1"/>
          <p:nvPr/>
        </p:nvSpPr>
        <p:spPr>
          <a:xfrm>
            <a:off x="704849" y="549275"/>
            <a:ext cx="101060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Bibliografia e sitografia</a:t>
            </a:r>
            <a:endParaRPr lang="it-IT" sz="3200" dirty="0"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D13A722D-E148-4971-82F3-1C191AFD95ED}"/>
              </a:ext>
            </a:extLst>
          </p:cNvPr>
          <p:cNvSpPr txBox="1"/>
          <p:nvPr/>
        </p:nvSpPr>
        <p:spPr>
          <a:xfrm>
            <a:off x="688197" y="1955969"/>
            <a:ext cx="11104532" cy="5406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en-US" sz="1400">
                <a:effectLst/>
                <a:latin typeface="Poppins Light" panose="00000400000000000000" pitchFamily="2" charset="0"/>
                <a:ea typeface="Times New Roman" panose="02020603050405020304" pitchFamily="18" charset="0"/>
                <a:cs typeface="Poppins Light" panose="00000400000000000000" pitchFamily="2" charset="0"/>
              </a:rPr>
              <a:t>Actis-Grosso R. &amp; Batini C. Locoro A. Cabitza F. “Static and interactive infographics in daily tasks: A value-in-use and quality of interaction user study.” In: Computers in Human Behavior (2017).</a:t>
            </a:r>
          </a:p>
          <a:p>
            <a:pPr marL="285750" indent="-285750">
              <a:lnSpc>
                <a:spcPct val="150000"/>
              </a:lnSpc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ARPA Lombardia. (2021). LA VALUTAZIONE DELLA QUALITÀ DELL’ARIA IN LOMBARDIA. </a:t>
            </a:r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  <a:hlinkClick r:id="rId2"/>
              </a:rPr>
              <a:t>https://www.arpalombardia.it/Pages/Aria/Da-sapere.aspx</a:t>
            </a:r>
            <a:endParaRPr lang="it-IT" sz="1400">
              <a:latin typeface="Poppins Light" panose="00000400000000000000" pitchFamily="50" charset="0"/>
              <a:cs typeface="Poppins Light" panose="00000400000000000000" pitchFamily="50" charset="0"/>
            </a:endParaRPr>
          </a:p>
          <a:p>
            <a:pPr marL="285750" indent="-285750">
              <a:lnSpc>
                <a:spcPct val="150000"/>
              </a:lnSpc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Dlgs 155/2010 - Attuazione della direttiva 2008/50/CE relativa alla qualità dell'aria ambiente e per un'aria più pulita in Europa (15 settembre 2010) </a:t>
            </a:r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  <a:hlinkClick r:id="rId3"/>
              </a:rPr>
              <a:t>https://web.camera.it/parlam/leggi/deleghe/testi/10155dl.htm</a:t>
            </a:r>
            <a:endParaRPr lang="it-IT" sz="1400">
              <a:latin typeface="Poppins Light" panose="00000400000000000000" pitchFamily="50" charset="0"/>
              <a:cs typeface="Poppins Light" panose="00000400000000000000" pitchFamily="50" charset="0"/>
            </a:endParaRPr>
          </a:p>
          <a:p>
            <a:pPr marL="285750" indent="-285750">
              <a:lnSpc>
                <a:spcPct val="150000"/>
              </a:lnSpc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fr-FR" sz="1400">
                <a:latin typeface="Poppins Light" panose="00000400000000000000" pitchFamily="50" charset="0"/>
                <a:cs typeface="Poppins Light" panose="00000400000000000000" pitchFamily="50" charset="0"/>
              </a:rPr>
              <a:t>European Commission. (2021). Existing Legislation - Air Quality - Environment - European Commission. Ec.Europa.Eu. </a:t>
            </a:r>
            <a:r>
              <a:rPr lang="fr-FR" sz="1400">
                <a:latin typeface="Poppins Light" panose="00000400000000000000" pitchFamily="50" charset="0"/>
                <a:cs typeface="Poppins Light" panose="00000400000000000000" pitchFamily="50" charset="0"/>
                <a:hlinkClick r:id="rId4"/>
              </a:rPr>
              <a:t>https://ec.europa.eu/environment/air/quality/existing_leg.htm</a:t>
            </a:r>
            <a:endParaRPr lang="fr-FR" sz="1400">
              <a:latin typeface="Poppins Light" panose="00000400000000000000" pitchFamily="50" charset="0"/>
              <a:cs typeface="Poppins Light" panose="00000400000000000000" pitchFamily="50" charset="0"/>
            </a:endParaRPr>
          </a:p>
          <a:p>
            <a:pPr marL="285750" indent="-285750">
              <a:lnSpc>
                <a:spcPct val="150000"/>
              </a:lnSpc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Indice di qualità dell’aria | ARPA Lombardia </a:t>
            </a:r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  <a:hlinkClick r:id="rId5"/>
              </a:rPr>
              <a:t>https://www.arpalombardia.it/Pages/Aria/Modellistica/Indice-qualit%C3%A0-aria.aspx</a:t>
            </a:r>
            <a:endParaRPr lang="it-IT" sz="1400">
              <a:latin typeface="Poppins Light" panose="00000400000000000000" pitchFamily="50" charset="0"/>
              <a:cs typeface="Poppins Light" panose="00000400000000000000" pitchFamily="50" charset="0"/>
            </a:endParaRPr>
          </a:p>
          <a:p>
            <a:pPr marL="285750" indent="-285750">
              <a:lnSpc>
                <a:spcPct val="150000"/>
              </a:lnSpc>
              <a:spcAft>
                <a:spcPts val="800"/>
              </a:spcAft>
              <a:buFont typeface="Wingdings" panose="05000000000000000000" pitchFamily="2" charset="2"/>
              <a:buChar char="q"/>
            </a:pPr>
            <a:endParaRPr lang="fr-FR" sz="1400">
              <a:latin typeface="Poppins Light" panose="00000400000000000000" pitchFamily="50" charset="0"/>
              <a:cs typeface="Poppins Light" panose="00000400000000000000" pitchFamily="50" charset="0"/>
            </a:endParaRPr>
          </a:p>
          <a:p>
            <a:pPr marL="285750" indent="-285750">
              <a:lnSpc>
                <a:spcPct val="150000"/>
              </a:lnSpc>
              <a:spcAft>
                <a:spcPts val="800"/>
              </a:spcAft>
              <a:buFont typeface="Wingdings" panose="05000000000000000000" pitchFamily="2" charset="2"/>
              <a:buChar char="q"/>
            </a:pPr>
            <a:endParaRPr lang="it-IT" sz="1400">
              <a:latin typeface="Poppins Light" panose="00000400000000000000" pitchFamily="50" charset="0"/>
              <a:cs typeface="Poppins Light" panose="00000400000000000000" pitchFamily="50" charset="0"/>
            </a:endParaRPr>
          </a:p>
          <a:p>
            <a:pPr marL="285750" indent="-285750">
              <a:lnSpc>
                <a:spcPct val="150000"/>
              </a:lnSpc>
              <a:spcAft>
                <a:spcPts val="800"/>
              </a:spcAft>
              <a:buFont typeface="Wingdings" panose="05000000000000000000" pitchFamily="2" charset="2"/>
              <a:buChar char="q"/>
            </a:pPr>
            <a:endParaRPr lang="it-IT" sz="1400">
              <a:latin typeface="Poppins Light" panose="00000400000000000000" pitchFamily="50" charset="0"/>
              <a:cs typeface="Poppins Light" panose="00000400000000000000" pitchFamily="50" charset="0"/>
            </a:endParaRPr>
          </a:p>
          <a:p>
            <a:pPr marL="285750" indent="-285750">
              <a:lnSpc>
                <a:spcPct val="150000"/>
              </a:lnSpc>
              <a:spcAft>
                <a:spcPts val="800"/>
              </a:spcAft>
              <a:buFont typeface="Wingdings" panose="05000000000000000000" pitchFamily="2" charset="2"/>
              <a:buChar char="q"/>
            </a:pPr>
            <a:endParaRPr lang="it-IT" sz="1400" dirty="0">
              <a:latin typeface="Poppins Light" panose="00000400000000000000" pitchFamily="50" charset="0"/>
              <a:cs typeface="Poppins Light" panose="00000400000000000000" pitchFamily="50" charset="0"/>
            </a:endParaRPr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51FD34F7-E331-45F9-984B-6D3860116CA5}"/>
              </a:ext>
            </a:extLst>
          </p:cNvPr>
          <p:cNvCxnSpPr>
            <a:cxnSpLocks/>
          </p:cNvCxnSpPr>
          <p:nvPr/>
        </p:nvCxnSpPr>
        <p:spPr>
          <a:xfrm>
            <a:off x="772998" y="1134050"/>
            <a:ext cx="4219626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846319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>
            <a:extLst>
              <a:ext uri="{FF2B5EF4-FFF2-40B4-BE49-F238E27FC236}">
                <a16:creationId xmlns:a16="http://schemas.microsoft.com/office/drawing/2014/main" id="{89B91983-B758-4281-AC68-D9F7AB480AD9}"/>
              </a:ext>
            </a:extLst>
          </p:cNvPr>
          <p:cNvSpPr txBox="1"/>
          <p:nvPr/>
        </p:nvSpPr>
        <p:spPr>
          <a:xfrm>
            <a:off x="704849" y="549275"/>
            <a:ext cx="101060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Bibliografia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D13A722D-E148-4971-82F3-1C191AFD95ED}"/>
              </a:ext>
            </a:extLst>
          </p:cNvPr>
          <p:cNvSpPr txBox="1"/>
          <p:nvPr/>
        </p:nvSpPr>
        <p:spPr>
          <a:xfrm>
            <a:off x="688197" y="1955969"/>
            <a:ext cx="11104532" cy="2954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Zonizzazione | ARPA Lombardia </a:t>
            </a:r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  <a:hlinkClick r:id="rId2"/>
              </a:rPr>
              <a:t>https://www.arpalombardia.it/Pages/Aria/Rete-di-rilevamento/Zonizzazione.aspx?firstlevel=Rete%20di%20rilevamento</a:t>
            </a:r>
            <a:endParaRPr lang="it-IT" sz="1400">
              <a:latin typeface="Poppins Light" panose="00000400000000000000" pitchFamily="50" charset="0"/>
              <a:cs typeface="Poppins Light" panose="00000400000000000000" pitchFamily="50" charset="0"/>
            </a:endParaRPr>
          </a:p>
          <a:p>
            <a:pPr marL="285750" indent="-285750">
              <a:lnSpc>
                <a:spcPct val="150000"/>
              </a:lnSpc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DIRETTIVA (UE) 2016/2284 DEL PARLAMENTO EUROPEO E DEL CONSIGLIO. (2016). Gazzetta Ufficiale Dell’Unione Europea. </a:t>
            </a:r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  <a:hlinkClick r:id="rId3"/>
              </a:rPr>
              <a:t>https://eur-lex.europa.eu/legal-content/IT/TXT/PDF/?uri=CELEX:32016L2284&amp;from=IT</a:t>
            </a:r>
            <a:endParaRPr lang="it-IT" sz="1400">
              <a:latin typeface="Poppins Light" panose="00000400000000000000" pitchFamily="50" charset="0"/>
              <a:cs typeface="Poppins Light" panose="00000400000000000000" pitchFamily="50" charset="0"/>
            </a:endParaRPr>
          </a:p>
          <a:p>
            <a:pPr marL="285750" indent="-285750">
              <a:lnSpc>
                <a:spcPct val="150000"/>
              </a:lnSpc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en-US" sz="1400">
                <a:latin typeface="Poppins Light" panose="00000400000000000000" pitchFamily="50" charset="0"/>
                <a:cs typeface="Poppins Light" panose="00000400000000000000" pitchFamily="50" charset="0"/>
              </a:rPr>
              <a:t>Commission to the Council and the European Parliament. (2005). Thematic Strategy on Air Pollution. D. </a:t>
            </a:r>
            <a:r>
              <a:rPr lang="en-US" sz="1400">
                <a:latin typeface="Poppins Light" panose="00000400000000000000" pitchFamily="50" charset="0"/>
                <a:cs typeface="Poppins Light" panose="00000400000000000000" pitchFamily="50" charset="0"/>
                <a:hlinkClick r:id="rId4"/>
              </a:rPr>
              <a:t>https://eur-lex.europa.eu/legal-content/EN/TXT/?uri=LEGISSUM:l28159</a:t>
            </a:r>
            <a:endParaRPr lang="en-US" sz="1400">
              <a:latin typeface="Poppins Light" panose="00000400000000000000" pitchFamily="50" charset="0"/>
              <a:cs typeface="Poppins Light" panose="00000400000000000000" pitchFamily="50" charset="0"/>
            </a:endParaRPr>
          </a:p>
          <a:p>
            <a:pPr marL="285750" indent="-285750">
              <a:lnSpc>
                <a:spcPct val="150000"/>
              </a:lnSpc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GARD ITALIA - INQUINAMENTO ATMOSFERICO E CAMBIAMENTI CLIMATICI: Elementi per una strategia nazionale di prevenzione. </a:t>
            </a:r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  <a:hlinkClick r:id="rId5"/>
              </a:rPr>
              <a:t>https://www.salute.gov.it/imgs/C_17_pubblicazioni_2945_allegato.pdf</a:t>
            </a:r>
            <a:endParaRPr lang="it-IT" sz="1400">
              <a:latin typeface="Poppins Light" panose="00000400000000000000" pitchFamily="50" charset="0"/>
              <a:cs typeface="Poppins Light" panose="00000400000000000000" pitchFamily="50" charset="0"/>
            </a:endParaRPr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51FD34F7-E331-45F9-984B-6D3860116CA5}"/>
              </a:ext>
            </a:extLst>
          </p:cNvPr>
          <p:cNvCxnSpPr>
            <a:cxnSpLocks/>
          </p:cNvCxnSpPr>
          <p:nvPr/>
        </p:nvCxnSpPr>
        <p:spPr>
          <a:xfrm>
            <a:off x="772998" y="1134050"/>
            <a:ext cx="2106389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24985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>
            <a:extLst>
              <a:ext uri="{FF2B5EF4-FFF2-40B4-BE49-F238E27FC236}">
                <a16:creationId xmlns:a16="http://schemas.microsoft.com/office/drawing/2014/main" id="{89B91983-B758-4281-AC68-D9F7AB480AD9}"/>
              </a:ext>
            </a:extLst>
          </p:cNvPr>
          <p:cNvSpPr txBox="1"/>
          <p:nvPr/>
        </p:nvSpPr>
        <p:spPr>
          <a:xfrm>
            <a:off x="704849" y="549275"/>
            <a:ext cx="101060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Domande </a:t>
            </a:r>
            <a:r>
              <a:rPr lang="it-IT" sz="3200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di ricerca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D13A722D-E148-4971-82F3-1C191AFD95ED}"/>
              </a:ext>
            </a:extLst>
          </p:cNvPr>
          <p:cNvSpPr txBox="1"/>
          <p:nvPr/>
        </p:nvSpPr>
        <p:spPr>
          <a:xfrm>
            <a:off x="704847" y="2024062"/>
            <a:ext cx="8286753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Qual </a:t>
            </a:r>
            <a:r>
              <a:rPr lang="it-IT" sz="1400" dirty="0">
                <a:latin typeface="Poppins Medium" panose="00000600000000000000" pitchFamily="2" charset="0"/>
                <a:cs typeface="Poppins Medium" panose="00000600000000000000" pitchFamily="2" charset="0"/>
              </a:rPr>
              <a:t>è stato l’impatto dell’implementazione delle misure legislative e tecnologiche Europee sulla qualità dell’aria nell’agglomerato 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di Milano dal 2006 a oggi ?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Come è caratterizzato l’andamento stagionale della qualità dell’aria nell’agglomerato di milano ? </a:t>
            </a:r>
          </a:p>
          <a:p>
            <a:pPr marL="742950" lvl="1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Quali sono i fattori meteorologici e antropici che ne determinano l’andamento ?</a:t>
            </a:r>
            <a:endParaRPr lang="it-IT" sz="1400" dirty="0"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Qual’è stato l’andamento dei livelli dei singoli inquinanti principali, e più pericolosi per la salute umana e l’ambiente, dal 2006 a oggi ? </a:t>
            </a:r>
          </a:p>
          <a:p>
            <a:pPr marL="742950" lvl="1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Quali sono le fonti di emissioni antropogeniche maggiori ? </a:t>
            </a:r>
          </a:p>
          <a:p>
            <a:pPr marL="742950" lvl="1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Quali sono i fattori meteorologici e antropici che influenzano l’andamento stagionale dei singoli inquinanti ?</a:t>
            </a:r>
            <a:endParaRPr lang="it-IT" sz="1400" dirty="0"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endParaRPr lang="it-IT" sz="1400" dirty="0">
              <a:latin typeface="Poppins Light" panose="00000400000000000000" pitchFamily="2" charset="0"/>
              <a:cs typeface="Poppins Light" panose="00000400000000000000" pitchFamily="2" charset="0"/>
            </a:endParaRPr>
          </a:p>
          <a:p>
            <a:pPr>
              <a:spcAft>
                <a:spcPts val="1200"/>
              </a:spcAft>
            </a:pPr>
            <a:endParaRPr lang="it-IT" sz="1400" dirty="0"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51FD34F7-E331-45F9-984B-6D3860116CA5}"/>
              </a:ext>
            </a:extLst>
          </p:cNvPr>
          <p:cNvCxnSpPr>
            <a:cxnSpLocks/>
          </p:cNvCxnSpPr>
          <p:nvPr/>
        </p:nvCxnSpPr>
        <p:spPr>
          <a:xfrm>
            <a:off x="772998" y="1134050"/>
            <a:ext cx="3553469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5651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6000">
              <a:schemeClr val="bg1"/>
            </a:gs>
            <a:gs pos="49000">
              <a:schemeClr val="bg1">
                <a:alpha val="80000"/>
              </a:schemeClr>
            </a:gs>
          </a:gsLst>
          <a:lin ang="10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D0058110-4BF6-40A2-BDF3-D7115E2D2AC0}"/>
              </a:ext>
            </a:extLst>
          </p:cNvPr>
          <p:cNvSpPr/>
          <p:nvPr/>
        </p:nvSpPr>
        <p:spPr>
          <a:xfrm>
            <a:off x="1123958" y="0"/>
            <a:ext cx="9367770" cy="6858000"/>
          </a:xfrm>
          <a:prstGeom prst="rect">
            <a:avLst/>
          </a:prstGeom>
          <a:gradFill>
            <a:gsLst>
              <a:gs pos="7000">
                <a:srgbClr val="FFFFFF">
                  <a:alpha val="0"/>
                </a:srgbClr>
              </a:gs>
              <a:gs pos="15000">
                <a:schemeClr val="bg1">
                  <a:alpha val="38000"/>
                </a:schemeClr>
              </a:gs>
              <a:gs pos="31000">
                <a:srgbClr val="FFFFFF">
                  <a:alpha val="96000"/>
                </a:srgbClr>
              </a:gs>
              <a:gs pos="38000">
                <a:srgbClr val="FFFFFF"/>
              </a:gs>
              <a:gs pos="22000">
                <a:schemeClr val="bg1">
                  <a:alpha val="7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65212A0D-6F48-448D-AEC3-96318F736D96}"/>
              </a:ext>
            </a:extLst>
          </p:cNvPr>
          <p:cNvSpPr/>
          <p:nvPr/>
        </p:nvSpPr>
        <p:spPr>
          <a:xfrm>
            <a:off x="0" y="0"/>
            <a:ext cx="7029447" cy="1771199"/>
          </a:xfrm>
          <a:prstGeom prst="rect">
            <a:avLst/>
          </a:prstGeom>
          <a:gradFill>
            <a:gsLst>
              <a:gs pos="76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56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E1FB86F8-6DF0-4339-BF37-90EEE1A1CE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5324" y="2068505"/>
            <a:ext cx="8029575" cy="2477892"/>
          </a:xfrm>
        </p:spPr>
        <p:txBody>
          <a:bodyPr>
            <a:noAutofit/>
          </a:bodyPr>
          <a:lstStyle/>
          <a:p>
            <a:pPr algn="l">
              <a:lnSpc>
                <a:spcPts val="4000"/>
              </a:lnSpc>
              <a:spcBef>
                <a:spcPts val="600"/>
              </a:spcBef>
              <a:defRPr/>
            </a:pPr>
            <a:r>
              <a:rPr lang="it-IT" sz="3600" b="1" spc="1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I </a:t>
            </a:r>
            <a:r>
              <a:rPr lang="it-IT" sz="3600" b="1" spc="10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DATI: FONTI, </a:t>
            </a:r>
            <a:r>
              <a:rPr lang="it-IT" sz="3600" b="1" i="1" spc="10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TOOLS</a:t>
            </a:r>
            <a:r>
              <a:rPr lang="it-IT" sz="3600" b="1" spc="10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, PREPARAZIONE E ANALISI</a:t>
            </a:r>
            <a:endParaRPr lang="it-IT" sz="3600" b="1" spc="100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453EF2A5-8E03-415B-8868-4046AC2BE5C6}"/>
              </a:ext>
            </a:extLst>
          </p:cNvPr>
          <p:cNvCxnSpPr>
            <a:cxnSpLocks/>
          </p:cNvCxnSpPr>
          <p:nvPr/>
        </p:nvCxnSpPr>
        <p:spPr>
          <a:xfrm>
            <a:off x="830051" y="3208384"/>
            <a:ext cx="5936509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91764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>
            <a:extLst>
              <a:ext uri="{FF2B5EF4-FFF2-40B4-BE49-F238E27FC236}">
                <a16:creationId xmlns:a16="http://schemas.microsoft.com/office/drawing/2014/main" id="{89B91983-B758-4281-AC68-D9F7AB480AD9}"/>
              </a:ext>
            </a:extLst>
          </p:cNvPr>
          <p:cNvSpPr txBox="1"/>
          <p:nvPr/>
        </p:nvSpPr>
        <p:spPr>
          <a:xfrm>
            <a:off x="704849" y="549275"/>
            <a:ext cx="101060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Tools utilizzati per la preparazione e l’analisi </a:t>
            </a:r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51FD34F7-E331-45F9-984B-6D3860116CA5}"/>
              </a:ext>
            </a:extLst>
          </p:cNvPr>
          <p:cNvCxnSpPr>
            <a:cxnSpLocks/>
          </p:cNvCxnSpPr>
          <p:nvPr/>
        </p:nvCxnSpPr>
        <p:spPr>
          <a:xfrm>
            <a:off x="772998" y="1134050"/>
            <a:ext cx="7951902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89A9D5A5-910A-400B-8068-47184E6EFF54}"/>
              </a:ext>
            </a:extLst>
          </p:cNvPr>
          <p:cNvSpPr txBox="1"/>
          <p:nvPr/>
        </p:nvSpPr>
        <p:spPr>
          <a:xfrm>
            <a:off x="713314" y="2024062"/>
            <a:ext cx="8011586" cy="326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Linguaggio di programmazione 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e 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piattaforma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 utilizzata: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  <a:hlinkClick r:id="rId2"/>
              </a:rPr>
              <a:t>Python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: linguaggio di programmazione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  <a:hlinkClick r:id="rId3"/>
              </a:rPr>
              <a:t>Jupyter notebook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: applicazione web open-source per il calcolo interattivo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Librerie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 utilizzate</a:t>
            </a: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:</a:t>
            </a:r>
            <a:endParaRPr lang="it-IT" sz="1400">
              <a:latin typeface="Poppins Light" panose="00000400000000000000" pitchFamily="2" charset="0"/>
              <a:cs typeface="Poppins Light" panose="00000400000000000000" pitchFamily="2" charset="0"/>
            </a:endParaRP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  <a:hlinkClick r:id="rId4"/>
              </a:rPr>
              <a:t>Pandas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: libreria open-</a:t>
            </a:r>
            <a:r>
              <a:rPr lang="it-IT" sz="1400" err="1">
                <a:latin typeface="Poppins Light" panose="00000400000000000000" pitchFamily="2" charset="0"/>
                <a:cs typeface="Poppins Light" panose="00000400000000000000" pitchFamily="2" charset="0"/>
              </a:rPr>
              <a:t>souce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 per l’analisi e la manipolazione dei dati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  <a:hlinkClick r:id="rId5"/>
              </a:rPr>
              <a:t>Numpy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: libreria per il calcolo scientifico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  <a:hlinkClick r:id="rId6"/>
              </a:rPr>
              <a:t>Seaborn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: libreria per la visualizzazione dei dati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Altri 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software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: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  <a:hlinkClick r:id="rId7"/>
              </a:rPr>
              <a:t>Tabula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: software gratuito per lo </a:t>
            </a:r>
            <a:r>
              <a:rPr lang="it-IT" sz="1400" err="1">
                <a:latin typeface="Poppins Light" panose="00000400000000000000" pitchFamily="2" charset="0"/>
                <a:cs typeface="Poppins Light" panose="00000400000000000000" pitchFamily="2" charset="0"/>
              </a:rPr>
              <a:t>scraping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 da file PDF</a:t>
            </a:r>
          </a:p>
        </p:txBody>
      </p:sp>
    </p:spTree>
    <p:extLst>
      <p:ext uri="{BB962C8B-B14F-4D97-AF65-F5344CB8AC3E}">
        <p14:creationId xmlns:p14="http://schemas.microsoft.com/office/powerpoint/2010/main" val="20442941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>
            <a:extLst>
              <a:ext uri="{FF2B5EF4-FFF2-40B4-BE49-F238E27FC236}">
                <a16:creationId xmlns:a16="http://schemas.microsoft.com/office/drawing/2014/main" id="{89B91983-B758-4281-AC68-D9F7AB480AD9}"/>
              </a:ext>
            </a:extLst>
          </p:cNvPr>
          <p:cNvSpPr txBox="1"/>
          <p:nvPr/>
        </p:nvSpPr>
        <p:spPr>
          <a:xfrm>
            <a:off x="704849" y="549275"/>
            <a:ext cx="101060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Dataset relativi alla qualità dell’aria: descrizione e fonti</a:t>
            </a:r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51FD34F7-E331-45F9-984B-6D3860116CA5}"/>
              </a:ext>
            </a:extLst>
          </p:cNvPr>
          <p:cNvCxnSpPr>
            <a:cxnSpLocks/>
          </p:cNvCxnSpPr>
          <p:nvPr/>
        </p:nvCxnSpPr>
        <p:spPr>
          <a:xfrm>
            <a:off x="772998" y="1134050"/>
            <a:ext cx="9915322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89A9D5A5-910A-400B-8068-47184E6EFF54}"/>
              </a:ext>
            </a:extLst>
          </p:cNvPr>
          <p:cNvSpPr txBox="1"/>
          <p:nvPr/>
        </p:nvSpPr>
        <p:spPr>
          <a:xfrm>
            <a:off x="713314" y="2024062"/>
            <a:ext cx="5246691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  <a:hlinkClick r:id="rId2"/>
              </a:rPr>
              <a:t>Dati sensori aria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 riporta i 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valori misurati dai sensori di rilevazione della concentrazione degli inquinanti 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dal 1996 al 2021, in particolare contiene: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Rilevazione di ogni sensore per ogni istante (</a:t>
            </a:r>
            <a:r>
              <a:rPr lang="it-IT" sz="1400" err="1">
                <a:latin typeface="Poppins Light" panose="00000400000000000000" pitchFamily="2" charset="0"/>
                <a:cs typeface="Poppins Light" panose="00000400000000000000" pitchFamily="2" charset="0"/>
              </a:rPr>
              <a:t>IdSensore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, Valore, Data) con frequenza oraria (NO2, SO2, O3) e giornaliera (PM)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Indicazioni sulla validità del dato (dato) e se si tratta di un dato aggregato (</a:t>
            </a:r>
            <a:r>
              <a:rPr lang="it-IT" sz="1400" err="1">
                <a:latin typeface="Poppins Light" panose="00000400000000000000" pitchFamily="2" charset="0"/>
                <a:cs typeface="Poppins Light" panose="00000400000000000000" pitchFamily="2" charset="0"/>
              </a:rPr>
              <a:t>idOperatore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)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  <a:hlinkClick r:id="rId3"/>
              </a:rPr>
              <a:t>Stazioni qualità dell’aria</a:t>
            </a:r>
            <a:r>
              <a:rPr lang="it-IT" sz="1400" b="1"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contiene uno storico dei 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sensori installati negli anni 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sul suolo lombardo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Attributi che identificano il sensore (</a:t>
            </a:r>
            <a:r>
              <a:rPr lang="it-IT" sz="1400" err="1">
                <a:latin typeface="Poppins Light" panose="00000400000000000000" pitchFamily="2" charset="0"/>
                <a:cs typeface="Poppins Light" panose="00000400000000000000" pitchFamily="2" charset="0"/>
              </a:rPr>
              <a:t>IdSensore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, </a:t>
            </a:r>
            <a:r>
              <a:rPr lang="it-IT" sz="1400" err="1">
                <a:latin typeface="Poppins Light" panose="00000400000000000000" pitchFamily="2" charset="0"/>
                <a:cs typeface="Poppins Light" panose="00000400000000000000" pitchFamily="2" charset="0"/>
              </a:rPr>
              <a:t>NomeTipoSensore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, </a:t>
            </a:r>
            <a:r>
              <a:rPr lang="it-IT" sz="1400" err="1">
                <a:latin typeface="Poppins Light" panose="00000400000000000000" pitchFamily="2" charset="0"/>
                <a:cs typeface="Poppins Light" panose="00000400000000000000" pitchFamily="2" charset="0"/>
              </a:rPr>
              <a:t>UnitaMisura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Attributi che identificano la stazione (</a:t>
            </a:r>
            <a:r>
              <a:rPr lang="it-IT" sz="1400" err="1">
                <a:latin typeface="Poppins Light" panose="00000400000000000000" pitchFamily="2" charset="0"/>
                <a:cs typeface="Poppins Light" panose="00000400000000000000" pitchFamily="2" charset="0"/>
              </a:rPr>
              <a:t>IdStazione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, </a:t>
            </a:r>
            <a:r>
              <a:rPr lang="it-IT" sz="1400" err="1">
                <a:latin typeface="Poppins Light" panose="00000400000000000000" pitchFamily="2" charset="0"/>
                <a:cs typeface="Poppins Light" panose="00000400000000000000" pitchFamily="2" charset="0"/>
              </a:rPr>
              <a:t>NomeStazione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, </a:t>
            </a:r>
            <a:r>
              <a:rPr lang="it-IT" sz="1400" err="1">
                <a:latin typeface="Poppins Light" panose="00000400000000000000" pitchFamily="2" charset="0"/>
                <a:cs typeface="Poppins Light" panose="00000400000000000000" pitchFamily="2" charset="0"/>
              </a:rPr>
              <a:t>DataStart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, </a:t>
            </a:r>
            <a:r>
              <a:rPr lang="it-IT" sz="1400" err="1">
                <a:latin typeface="Poppins Light" panose="00000400000000000000" pitchFamily="2" charset="0"/>
                <a:cs typeface="Poppins Light" panose="00000400000000000000" pitchFamily="2" charset="0"/>
              </a:rPr>
              <a:t>DataStop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Attributi di localizzazione (Provincia, Comune)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5B7307BC-DFD4-4308-8458-1970E57BB40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13"/>
          <a:stretch/>
        </p:blipFill>
        <p:spPr>
          <a:xfrm>
            <a:off x="6231997" y="3915513"/>
            <a:ext cx="5217831" cy="1967121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9EF5B837-8E0E-4526-A41E-8B5B609495D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-662"/>
          <a:stretch/>
        </p:blipFill>
        <p:spPr>
          <a:xfrm>
            <a:off x="6231997" y="2060576"/>
            <a:ext cx="2898619" cy="1546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4354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>
            <a:extLst>
              <a:ext uri="{FF2B5EF4-FFF2-40B4-BE49-F238E27FC236}">
                <a16:creationId xmlns:a16="http://schemas.microsoft.com/office/drawing/2014/main" id="{89B91983-B758-4281-AC68-D9F7AB480AD9}"/>
              </a:ext>
            </a:extLst>
          </p:cNvPr>
          <p:cNvSpPr txBox="1"/>
          <p:nvPr/>
        </p:nvSpPr>
        <p:spPr>
          <a:xfrm>
            <a:off x="704848" y="549275"/>
            <a:ext cx="107141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Dataset relativi alla qualità dell’aria: preparazione dei dati</a:t>
            </a:r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51FD34F7-E331-45F9-984B-6D3860116CA5}"/>
              </a:ext>
            </a:extLst>
          </p:cNvPr>
          <p:cNvCxnSpPr>
            <a:cxnSpLocks/>
          </p:cNvCxnSpPr>
          <p:nvPr/>
        </p:nvCxnSpPr>
        <p:spPr>
          <a:xfrm>
            <a:off x="772998" y="1134050"/>
            <a:ext cx="10453802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89A9D5A5-910A-400B-8068-47184E6EFF54}"/>
              </a:ext>
            </a:extLst>
          </p:cNvPr>
          <p:cNvSpPr txBox="1"/>
          <p:nvPr/>
        </p:nvSpPr>
        <p:spPr>
          <a:xfrm>
            <a:off x="713314" y="2024062"/>
            <a:ext cx="8011586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Dataset rilevazioni sensori qualità dell’aria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: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Rimozione righe con valori mancanti (~11% delle righe totali)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Rimozione righe con </a:t>
            </a:r>
            <a:r>
              <a:rPr lang="it-IT" sz="1400" err="1">
                <a:latin typeface="Poppins Light" panose="00000400000000000000" pitchFamily="2" charset="0"/>
                <a:cs typeface="Poppins Light" panose="00000400000000000000" pitchFamily="2" charset="0"/>
              </a:rPr>
              <a:t>IdOperatore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 non valido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Risultato: dataset composto da 87 milioni di righe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Dataset lista dei sensori: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Rimozione sensori di grandezze diverse da PM2.5, PM10, NO2, SO2 e O3 (gli inquinati considerati nel calcolo dell’IQA)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it-IT" sz="1400">
              <a:latin typeface="Poppins Light" panose="00000400000000000000" pitchFamily="2" charset="0"/>
              <a:cs typeface="Poppins Light" panose="00000400000000000000" pitchFamily="2" charset="0"/>
            </a:endParaRP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it-IT" sz="1400"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049646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1281</TotalTime>
  <Words>4438</Words>
  <Application>Microsoft Office PowerPoint</Application>
  <PresentationFormat>Widescreen</PresentationFormat>
  <Paragraphs>266</Paragraphs>
  <Slides>44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8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44</vt:i4>
      </vt:variant>
    </vt:vector>
  </HeadingPairs>
  <TitlesOfParts>
    <vt:vector size="53" baseType="lpstr">
      <vt:lpstr>Arial</vt:lpstr>
      <vt:lpstr>Calibri</vt:lpstr>
      <vt:lpstr>Calibri Light</vt:lpstr>
      <vt:lpstr>Lato Black</vt:lpstr>
      <vt:lpstr>Poppins Light</vt:lpstr>
      <vt:lpstr>Poppins Medium</vt:lpstr>
      <vt:lpstr>Poppins SemiBold</vt:lpstr>
      <vt:lpstr>Wingdings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Giorgio Carbone</dc:creator>
  <cp:lastModifiedBy>g.carbone8@campus.unimib.it</cp:lastModifiedBy>
  <cp:revision>31</cp:revision>
  <dcterms:created xsi:type="dcterms:W3CDTF">2020-10-19T14:05:00Z</dcterms:created>
  <dcterms:modified xsi:type="dcterms:W3CDTF">2022-03-04T16:11:24Z</dcterms:modified>
</cp:coreProperties>
</file>